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950075" cy="9236075"/>
  <p:embeddedFontLst>
    <p:embeddedFont>
      <p:font typeface="Average" panose="020B0604020202020204" charset="0"/>
      <p:regular r:id="rId43"/>
    </p:embeddedFont>
    <p:embeddedFont>
      <p:font typeface="Comic Sans MS" panose="030F0702030302020204" pitchFamily="66" charset="0"/>
      <p:regular r:id="rId44"/>
      <p:bold r:id="rId45"/>
      <p:italic r:id="rId46"/>
      <p:boldItalic r:id="rId47"/>
    </p:embeddedFont>
    <p:embeddedFont>
      <p:font typeface="Garamond" panose="02020404030301010803" pitchFamily="18" charset="0"/>
      <p:regular r:id="rId48"/>
      <p:bold r:id="rId49"/>
      <p:italic r:id="rId50"/>
      <p:boldItalic r:id="rId51"/>
    </p:embeddedFont>
    <p:embeddedFont>
      <p:font typeface="Oswald" panose="020B0604020202020204" charset="0"/>
      <p:regular r:id="rId52"/>
      <p:bold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7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1487" cy="461962"/>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SzPts val="1400"/>
              <a:buNone/>
              <a:defRPr sz="3200" b="1" i="0" u="none" strike="noStrike" cap="none">
                <a:solidFill>
                  <a:srgbClr val="000000"/>
                </a:solidFill>
                <a:latin typeface="Comic Sans MS"/>
                <a:ea typeface="Comic Sans MS"/>
                <a:cs typeface="Comic Sans MS"/>
                <a:sym typeface="Comic Sans MS"/>
              </a:defRPr>
            </a:lvl1pPr>
            <a:lvl2pPr marR="0" lvl="1" algn="l" rtl="0">
              <a:lnSpc>
                <a:spcPct val="100000"/>
              </a:lnSpc>
              <a:spcBef>
                <a:spcPts val="0"/>
              </a:spcBef>
              <a:spcAft>
                <a:spcPts val="0"/>
              </a:spcAft>
              <a:buSzPts val="1400"/>
              <a:buNone/>
              <a:defRPr sz="3200" b="1" i="0" u="none" strike="noStrike" cap="none">
                <a:solidFill>
                  <a:srgbClr val="000000"/>
                </a:solidFill>
                <a:latin typeface="Comic Sans MS"/>
                <a:ea typeface="Comic Sans MS"/>
                <a:cs typeface="Comic Sans MS"/>
                <a:sym typeface="Comic Sans MS"/>
              </a:defRPr>
            </a:lvl2pPr>
            <a:lvl3pPr marR="0" lvl="2" algn="l" rtl="0">
              <a:lnSpc>
                <a:spcPct val="100000"/>
              </a:lnSpc>
              <a:spcBef>
                <a:spcPts val="0"/>
              </a:spcBef>
              <a:spcAft>
                <a:spcPts val="0"/>
              </a:spcAft>
              <a:buSzPts val="1400"/>
              <a:buNone/>
              <a:defRPr sz="3200" b="1" i="0" u="none" strike="noStrike" cap="none">
                <a:solidFill>
                  <a:srgbClr val="000000"/>
                </a:solidFill>
                <a:latin typeface="Comic Sans MS"/>
                <a:ea typeface="Comic Sans MS"/>
                <a:cs typeface="Comic Sans MS"/>
                <a:sym typeface="Comic Sans MS"/>
              </a:defRPr>
            </a:lvl3pPr>
            <a:lvl4pPr marR="0" lvl="3" algn="l" rtl="0">
              <a:lnSpc>
                <a:spcPct val="100000"/>
              </a:lnSpc>
              <a:spcBef>
                <a:spcPts val="0"/>
              </a:spcBef>
              <a:spcAft>
                <a:spcPts val="0"/>
              </a:spcAft>
              <a:buSzPts val="1400"/>
              <a:buNone/>
              <a:defRPr sz="3200" b="1" i="0" u="none" strike="noStrike" cap="none">
                <a:solidFill>
                  <a:srgbClr val="000000"/>
                </a:solidFill>
                <a:latin typeface="Comic Sans MS"/>
                <a:ea typeface="Comic Sans MS"/>
                <a:cs typeface="Comic Sans MS"/>
                <a:sym typeface="Comic Sans MS"/>
              </a:defRPr>
            </a:lvl4pPr>
            <a:lvl5pPr marR="0" lvl="4" algn="l" rtl="0">
              <a:lnSpc>
                <a:spcPct val="100000"/>
              </a:lnSpc>
              <a:spcBef>
                <a:spcPts val="0"/>
              </a:spcBef>
              <a:spcAft>
                <a:spcPts val="0"/>
              </a:spcAft>
              <a:buSzPts val="1400"/>
              <a:buNone/>
              <a:defRPr sz="3200" b="1" i="0" u="none" strike="noStrike" cap="none">
                <a:solidFill>
                  <a:srgbClr val="000000"/>
                </a:solidFill>
                <a:latin typeface="Comic Sans MS"/>
                <a:ea typeface="Comic Sans MS"/>
                <a:cs typeface="Comic Sans MS"/>
                <a:sym typeface="Comic Sans MS"/>
              </a:defRPr>
            </a:lvl5pPr>
            <a:lvl6pPr marR="0" lvl="5" algn="l" rtl="0">
              <a:lnSpc>
                <a:spcPct val="100000"/>
              </a:lnSpc>
              <a:spcBef>
                <a:spcPts val="0"/>
              </a:spcBef>
              <a:spcAft>
                <a:spcPts val="0"/>
              </a:spcAft>
              <a:buSzPts val="1400"/>
              <a:buNone/>
              <a:defRPr sz="3200" b="1" i="0" u="none" strike="noStrike" cap="none">
                <a:solidFill>
                  <a:srgbClr val="000000"/>
                </a:solidFill>
                <a:latin typeface="Comic Sans MS"/>
                <a:ea typeface="Comic Sans MS"/>
                <a:cs typeface="Comic Sans MS"/>
                <a:sym typeface="Comic Sans MS"/>
              </a:defRPr>
            </a:lvl6pPr>
            <a:lvl7pPr marR="0" lvl="6" algn="l" rtl="0">
              <a:lnSpc>
                <a:spcPct val="100000"/>
              </a:lnSpc>
              <a:spcBef>
                <a:spcPts val="0"/>
              </a:spcBef>
              <a:spcAft>
                <a:spcPts val="0"/>
              </a:spcAft>
              <a:buSzPts val="1400"/>
              <a:buNone/>
              <a:defRPr sz="3200" b="1" i="0" u="none" strike="noStrike" cap="none">
                <a:solidFill>
                  <a:srgbClr val="000000"/>
                </a:solidFill>
                <a:latin typeface="Comic Sans MS"/>
                <a:ea typeface="Comic Sans MS"/>
                <a:cs typeface="Comic Sans MS"/>
                <a:sym typeface="Comic Sans MS"/>
              </a:defRPr>
            </a:lvl7pPr>
            <a:lvl8pPr marR="0" lvl="7" algn="l" rtl="0">
              <a:lnSpc>
                <a:spcPct val="100000"/>
              </a:lnSpc>
              <a:spcBef>
                <a:spcPts val="0"/>
              </a:spcBef>
              <a:spcAft>
                <a:spcPts val="0"/>
              </a:spcAft>
              <a:buSzPts val="1400"/>
              <a:buNone/>
              <a:defRPr sz="3200" b="1" i="0" u="none" strike="noStrike" cap="none">
                <a:solidFill>
                  <a:srgbClr val="000000"/>
                </a:solidFill>
                <a:latin typeface="Comic Sans MS"/>
                <a:ea typeface="Comic Sans MS"/>
                <a:cs typeface="Comic Sans MS"/>
                <a:sym typeface="Comic Sans MS"/>
              </a:defRPr>
            </a:lvl8pPr>
            <a:lvl9pPr marR="0" lvl="8" algn="l" rtl="0">
              <a:lnSpc>
                <a:spcPct val="100000"/>
              </a:lnSpc>
              <a:spcBef>
                <a:spcPts val="0"/>
              </a:spcBef>
              <a:spcAft>
                <a:spcPts val="0"/>
              </a:spcAft>
              <a:buSzPts val="1400"/>
              <a:buNone/>
              <a:defRPr sz="3200" b="1" i="0" u="none" strike="noStrike" cap="none">
                <a:solidFill>
                  <a:srgbClr val="000000"/>
                </a:solidFill>
                <a:latin typeface="Comic Sans MS"/>
                <a:ea typeface="Comic Sans MS"/>
                <a:cs typeface="Comic Sans MS"/>
                <a:sym typeface="Comic Sans MS"/>
              </a:defRPr>
            </a:lvl9pPr>
          </a:lstStyle>
          <a:p>
            <a:endParaRPr/>
          </a:p>
        </p:txBody>
      </p:sp>
      <p:sp>
        <p:nvSpPr>
          <p:cNvPr id="4" name="Google Shape;4;n"/>
          <p:cNvSpPr txBox="1">
            <a:spLocks noGrp="1"/>
          </p:cNvSpPr>
          <p:nvPr>
            <p:ph type="dt" idx="10"/>
          </p:nvPr>
        </p:nvSpPr>
        <p:spPr>
          <a:xfrm>
            <a:off x="3935412" y="0"/>
            <a:ext cx="3013075" cy="461962"/>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240"/>
              </a:spcBef>
              <a:spcAft>
                <a:spcPts val="0"/>
              </a:spcAft>
              <a:buSzPts val="1400"/>
              <a:buNone/>
              <a:defRPr sz="1200" b="1" i="0" u="none" strike="noStrike" cap="none">
                <a:solidFill>
                  <a:srgbClr val="000000"/>
                </a:solidFill>
                <a:latin typeface="Comic Sans MS"/>
                <a:ea typeface="Comic Sans MS"/>
                <a:cs typeface="Comic Sans MS"/>
                <a:sym typeface="Comic Sans MS"/>
              </a:defRPr>
            </a:lvl1pPr>
            <a:lvl2pPr marR="0" lvl="1" algn="l" rtl="0">
              <a:lnSpc>
                <a:spcPct val="100000"/>
              </a:lnSpc>
              <a:spcBef>
                <a:spcPts val="0"/>
              </a:spcBef>
              <a:spcAft>
                <a:spcPts val="0"/>
              </a:spcAft>
              <a:buSzPts val="1400"/>
              <a:buNone/>
              <a:defRPr sz="3200" b="1" i="0" u="none" strike="noStrike" cap="none">
                <a:solidFill>
                  <a:srgbClr val="000000"/>
                </a:solidFill>
                <a:latin typeface="Comic Sans MS"/>
                <a:ea typeface="Comic Sans MS"/>
                <a:cs typeface="Comic Sans MS"/>
                <a:sym typeface="Comic Sans MS"/>
              </a:defRPr>
            </a:lvl2pPr>
            <a:lvl3pPr marR="0" lvl="2" algn="l" rtl="0">
              <a:lnSpc>
                <a:spcPct val="100000"/>
              </a:lnSpc>
              <a:spcBef>
                <a:spcPts val="0"/>
              </a:spcBef>
              <a:spcAft>
                <a:spcPts val="0"/>
              </a:spcAft>
              <a:buSzPts val="1400"/>
              <a:buNone/>
              <a:defRPr sz="3200" b="1" i="0" u="none" strike="noStrike" cap="none">
                <a:solidFill>
                  <a:srgbClr val="000000"/>
                </a:solidFill>
                <a:latin typeface="Comic Sans MS"/>
                <a:ea typeface="Comic Sans MS"/>
                <a:cs typeface="Comic Sans MS"/>
                <a:sym typeface="Comic Sans MS"/>
              </a:defRPr>
            </a:lvl3pPr>
            <a:lvl4pPr marR="0" lvl="3" algn="l" rtl="0">
              <a:lnSpc>
                <a:spcPct val="100000"/>
              </a:lnSpc>
              <a:spcBef>
                <a:spcPts val="0"/>
              </a:spcBef>
              <a:spcAft>
                <a:spcPts val="0"/>
              </a:spcAft>
              <a:buSzPts val="1400"/>
              <a:buNone/>
              <a:defRPr sz="3200" b="1" i="0" u="none" strike="noStrike" cap="none">
                <a:solidFill>
                  <a:srgbClr val="000000"/>
                </a:solidFill>
                <a:latin typeface="Comic Sans MS"/>
                <a:ea typeface="Comic Sans MS"/>
                <a:cs typeface="Comic Sans MS"/>
                <a:sym typeface="Comic Sans MS"/>
              </a:defRPr>
            </a:lvl4pPr>
            <a:lvl5pPr marR="0" lvl="4" algn="l" rtl="0">
              <a:lnSpc>
                <a:spcPct val="100000"/>
              </a:lnSpc>
              <a:spcBef>
                <a:spcPts val="0"/>
              </a:spcBef>
              <a:spcAft>
                <a:spcPts val="0"/>
              </a:spcAft>
              <a:buSzPts val="1400"/>
              <a:buNone/>
              <a:defRPr sz="3200" b="1" i="0" u="none" strike="noStrike" cap="none">
                <a:solidFill>
                  <a:srgbClr val="000000"/>
                </a:solidFill>
                <a:latin typeface="Comic Sans MS"/>
                <a:ea typeface="Comic Sans MS"/>
                <a:cs typeface="Comic Sans MS"/>
                <a:sym typeface="Comic Sans MS"/>
              </a:defRPr>
            </a:lvl5pPr>
            <a:lvl6pPr marR="0" lvl="5" algn="l" rtl="0">
              <a:lnSpc>
                <a:spcPct val="100000"/>
              </a:lnSpc>
              <a:spcBef>
                <a:spcPts val="0"/>
              </a:spcBef>
              <a:spcAft>
                <a:spcPts val="0"/>
              </a:spcAft>
              <a:buSzPts val="1400"/>
              <a:buNone/>
              <a:defRPr sz="3200" b="1" i="0" u="none" strike="noStrike" cap="none">
                <a:solidFill>
                  <a:srgbClr val="000000"/>
                </a:solidFill>
                <a:latin typeface="Comic Sans MS"/>
                <a:ea typeface="Comic Sans MS"/>
                <a:cs typeface="Comic Sans MS"/>
                <a:sym typeface="Comic Sans MS"/>
              </a:defRPr>
            </a:lvl6pPr>
            <a:lvl7pPr marR="0" lvl="6" algn="l" rtl="0">
              <a:lnSpc>
                <a:spcPct val="100000"/>
              </a:lnSpc>
              <a:spcBef>
                <a:spcPts val="0"/>
              </a:spcBef>
              <a:spcAft>
                <a:spcPts val="0"/>
              </a:spcAft>
              <a:buSzPts val="1400"/>
              <a:buNone/>
              <a:defRPr sz="3200" b="1" i="0" u="none" strike="noStrike" cap="none">
                <a:solidFill>
                  <a:srgbClr val="000000"/>
                </a:solidFill>
                <a:latin typeface="Comic Sans MS"/>
                <a:ea typeface="Comic Sans MS"/>
                <a:cs typeface="Comic Sans MS"/>
                <a:sym typeface="Comic Sans MS"/>
              </a:defRPr>
            </a:lvl7pPr>
            <a:lvl8pPr marR="0" lvl="7" algn="l" rtl="0">
              <a:lnSpc>
                <a:spcPct val="100000"/>
              </a:lnSpc>
              <a:spcBef>
                <a:spcPts val="0"/>
              </a:spcBef>
              <a:spcAft>
                <a:spcPts val="0"/>
              </a:spcAft>
              <a:buSzPts val="1400"/>
              <a:buNone/>
              <a:defRPr sz="3200" b="1" i="0" u="none" strike="noStrike" cap="none">
                <a:solidFill>
                  <a:srgbClr val="000000"/>
                </a:solidFill>
                <a:latin typeface="Comic Sans MS"/>
                <a:ea typeface="Comic Sans MS"/>
                <a:cs typeface="Comic Sans MS"/>
                <a:sym typeface="Comic Sans MS"/>
              </a:defRPr>
            </a:lvl8pPr>
            <a:lvl9pPr marR="0" lvl="8" algn="l" rtl="0">
              <a:lnSpc>
                <a:spcPct val="100000"/>
              </a:lnSpc>
              <a:spcBef>
                <a:spcPts val="0"/>
              </a:spcBef>
              <a:spcAft>
                <a:spcPts val="0"/>
              </a:spcAft>
              <a:buSzPts val="1400"/>
              <a:buNone/>
              <a:defRPr sz="3200" b="1" i="0" u="none" strike="noStrike" cap="none">
                <a:solidFill>
                  <a:srgbClr val="000000"/>
                </a:solidFill>
                <a:latin typeface="Comic Sans MS"/>
                <a:ea typeface="Comic Sans MS"/>
                <a:cs typeface="Comic Sans MS"/>
                <a:sym typeface="Comic Sans MS"/>
              </a:defRPr>
            </a:lvl9pPr>
          </a:lstStyle>
          <a:p>
            <a:endParaRPr/>
          </a:p>
        </p:txBody>
      </p:sp>
      <p:sp>
        <p:nvSpPr>
          <p:cNvPr id="5" name="Google Shape;5;n"/>
          <p:cNvSpPr>
            <a:spLocks noGrp="1" noRot="1" noChangeAspect="1"/>
          </p:cNvSpPr>
          <p:nvPr>
            <p:ph type="sldImg" idx="3"/>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95325" y="4386262"/>
            <a:ext cx="5559425" cy="4157662"/>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770937"/>
            <a:ext cx="3011487" cy="463550"/>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SzPts val="1400"/>
              <a:buNone/>
              <a:defRPr sz="3200" b="1" i="0" u="none" strike="noStrike" cap="none">
                <a:solidFill>
                  <a:srgbClr val="000000"/>
                </a:solidFill>
                <a:latin typeface="Comic Sans MS"/>
                <a:ea typeface="Comic Sans MS"/>
                <a:cs typeface="Comic Sans MS"/>
                <a:sym typeface="Comic Sans MS"/>
              </a:defRPr>
            </a:lvl1pPr>
            <a:lvl2pPr marR="0" lvl="1" algn="l" rtl="0">
              <a:lnSpc>
                <a:spcPct val="100000"/>
              </a:lnSpc>
              <a:spcBef>
                <a:spcPts val="0"/>
              </a:spcBef>
              <a:spcAft>
                <a:spcPts val="0"/>
              </a:spcAft>
              <a:buSzPts val="1400"/>
              <a:buNone/>
              <a:defRPr sz="3200" b="1" i="0" u="none" strike="noStrike" cap="none">
                <a:solidFill>
                  <a:srgbClr val="000000"/>
                </a:solidFill>
                <a:latin typeface="Comic Sans MS"/>
                <a:ea typeface="Comic Sans MS"/>
                <a:cs typeface="Comic Sans MS"/>
                <a:sym typeface="Comic Sans MS"/>
              </a:defRPr>
            </a:lvl2pPr>
            <a:lvl3pPr marR="0" lvl="2" algn="l" rtl="0">
              <a:lnSpc>
                <a:spcPct val="100000"/>
              </a:lnSpc>
              <a:spcBef>
                <a:spcPts val="0"/>
              </a:spcBef>
              <a:spcAft>
                <a:spcPts val="0"/>
              </a:spcAft>
              <a:buSzPts val="1400"/>
              <a:buNone/>
              <a:defRPr sz="3200" b="1" i="0" u="none" strike="noStrike" cap="none">
                <a:solidFill>
                  <a:srgbClr val="000000"/>
                </a:solidFill>
                <a:latin typeface="Comic Sans MS"/>
                <a:ea typeface="Comic Sans MS"/>
                <a:cs typeface="Comic Sans MS"/>
                <a:sym typeface="Comic Sans MS"/>
              </a:defRPr>
            </a:lvl3pPr>
            <a:lvl4pPr marR="0" lvl="3" algn="l" rtl="0">
              <a:lnSpc>
                <a:spcPct val="100000"/>
              </a:lnSpc>
              <a:spcBef>
                <a:spcPts val="0"/>
              </a:spcBef>
              <a:spcAft>
                <a:spcPts val="0"/>
              </a:spcAft>
              <a:buSzPts val="1400"/>
              <a:buNone/>
              <a:defRPr sz="3200" b="1" i="0" u="none" strike="noStrike" cap="none">
                <a:solidFill>
                  <a:srgbClr val="000000"/>
                </a:solidFill>
                <a:latin typeface="Comic Sans MS"/>
                <a:ea typeface="Comic Sans MS"/>
                <a:cs typeface="Comic Sans MS"/>
                <a:sym typeface="Comic Sans MS"/>
              </a:defRPr>
            </a:lvl4pPr>
            <a:lvl5pPr marR="0" lvl="4" algn="l" rtl="0">
              <a:lnSpc>
                <a:spcPct val="100000"/>
              </a:lnSpc>
              <a:spcBef>
                <a:spcPts val="0"/>
              </a:spcBef>
              <a:spcAft>
                <a:spcPts val="0"/>
              </a:spcAft>
              <a:buSzPts val="1400"/>
              <a:buNone/>
              <a:defRPr sz="3200" b="1" i="0" u="none" strike="noStrike" cap="none">
                <a:solidFill>
                  <a:srgbClr val="000000"/>
                </a:solidFill>
                <a:latin typeface="Comic Sans MS"/>
                <a:ea typeface="Comic Sans MS"/>
                <a:cs typeface="Comic Sans MS"/>
                <a:sym typeface="Comic Sans MS"/>
              </a:defRPr>
            </a:lvl5pPr>
            <a:lvl6pPr marR="0" lvl="5" algn="l" rtl="0">
              <a:lnSpc>
                <a:spcPct val="100000"/>
              </a:lnSpc>
              <a:spcBef>
                <a:spcPts val="0"/>
              </a:spcBef>
              <a:spcAft>
                <a:spcPts val="0"/>
              </a:spcAft>
              <a:buSzPts val="1400"/>
              <a:buNone/>
              <a:defRPr sz="3200" b="1" i="0" u="none" strike="noStrike" cap="none">
                <a:solidFill>
                  <a:srgbClr val="000000"/>
                </a:solidFill>
                <a:latin typeface="Comic Sans MS"/>
                <a:ea typeface="Comic Sans MS"/>
                <a:cs typeface="Comic Sans MS"/>
                <a:sym typeface="Comic Sans MS"/>
              </a:defRPr>
            </a:lvl6pPr>
            <a:lvl7pPr marR="0" lvl="6" algn="l" rtl="0">
              <a:lnSpc>
                <a:spcPct val="100000"/>
              </a:lnSpc>
              <a:spcBef>
                <a:spcPts val="0"/>
              </a:spcBef>
              <a:spcAft>
                <a:spcPts val="0"/>
              </a:spcAft>
              <a:buSzPts val="1400"/>
              <a:buNone/>
              <a:defRPr sz="3200" b="1" i="0" u="none" strike="noStrike" cap="none">
                <a:solidFill>
                  <a:srgbClr val="000000"/>
                </a:solidFill>
                <a:latin typeface="Comic Sans MS"/>
                <a:ea typeface="Comic Sans MS"/>
                <a:cs typeface="Comic Sans MS"/>
                <a:sym typeface="Comic Sans MS"/>
              </a:defRPr>
            </a:lvl7pPr>
            <a:lvl8pPr marR="0" lvl="7" algn="l" rtl="0">
              <a:lnSpc>
                <a:spcPct val="100000"/>
              </a:lnSpc>
              <a:spcBef>
                <a:spcPts val="0"/>
              </a:spcBef>
              <a:spcAft>
                <a:spcPts val="0"/>
              </a:spcAft>
              <a:buSzPts val="1400"/>
              <a:buNone/>
              <a:defRPr sz="3200" b="1" i="0" u="none" strike="noStrike" cap="none">
                <a:solidFill>
                  <a:srgbClr val="000000"/>
                </a:solidFill>
                <a:latin typeface="Comic Sans MS"/>
                <a:ea typeface="Comic Sans MS"/>
                <a:cs typeface="Comic Sans MS"/>
                <a:sym typeface="Comic Sans MS"/>
              </a:defRPr>
            </a:lvl8pPr>
            <a:lvl9pPr marR="0" lvl="8" algn="l" rtl="0">
              <a:lnSpc>
                <a:spcPct val="100000"/>
              </a:lnSpc>
              <a:spcBef>
                <a:spcPts val="0"/>
              </a:spcBef>
              <a:spcAft>
                <a:spcPts val="0"/>
              </a:spcAft>
              <a:buSzPts val="1400"/>
              <a:buNone/>
              <a:defRPr sz="3200" b="1" i="0" u="none" strike="noStrike" cap="none">
                <a:solidFill>
                  <a:srgbClr val="000000"/>
                </a:solidFill>
                <a:latin typeface="Comic Sans MS"/>
                <a:ea typeface="Comic Sans MS"/>
                <a:cs typeface="Comic Sans MS"/>
                <a:sym typeface="Comic Sans MS"/>
              </a:defRPr>
            </a:lvl9pPr>
          </a:lstStyle>
          <a:p>
            <a:endParaRPr/>
          </a:p>
        </p:txBody>
      </p:sp>
      <p:sp>
        <p:nvSpPr>
          <p:cNvPr id="8" name="Google Shape;8;n"/>
          <p:cNvSpPr txBox="1">
            <a:spLocks noGrp="1"/>
          </p:cNvSpPr>
          <p:nvPr>
            <p:ph type="sldNum" idx="12"/>
          </p:nvPr>
        </p:nvSpPr>
        <p:spPr>
          <a:xfrm>
            <a:off x="3935412" y="8770937"/>
            <a:ext cx="3013075" cy="46355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None/>
            </a:pPr>
            <a:fld id="{00000000-1234-1234-1234-123412341234}" type="slidenum">
              <a:rPr lang="en-US" sz="1200" b="1" i="0" u="none" strike="noStrike" cap="none">
                <a:solidFill>
                  <a:srgbClr val="000000"/>
                </a:solidFill>
                <a:latin typeface="Comic Sans MS"/>
                <a:ea typeface="Comic Sans MS"/>
                <a:cs typeface="Comic Sans MS"/>
                <a:sym typeface="Comic Sans MS"/>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695325" y="4386262"/>
            <a:ext cx="5559425" cy="4157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4" name="Google Shape;74;p1: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txBox="1">
            <a:spLocks noGrp="1"/>
          </p:cNvSpPr>
          <p:nvPr>
            <p:ph type="body" idx="1"/>
          </p:nvPr>
        </p:nvSpPr>
        <p:spPr>
          <a:xfrm>
            <a:off x="695325" y="4386262"/>
            <a:ext cx="5559425" cy="4157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1" name="Google Shape;131;p9: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0:notes"/>
          <p:cNvSpPr txBox="1">
            <a:spLocks noGrp="1"/>
          </p:cNvSpPr>
          <p:nvPr>
            <p:ph type="body" idx="1"/>
          </p:nvPr>
        </p:nvSpPr>
        <p:spPr>
          <a:xfrm>
            <a:off x="695325" y="4386262"/>
            <a:ext cx="5559425" cy="4157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7" name="Google Shape;137;p10: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1:notes"/>
          <p:cNvSpPr txBox="1">
            <a:spLocks noGrp="1"/>
          </p:cNvSpPr>
          <p:nvPr>
            <p:ph type="body" idx="1"/>
          </p:nvPr>
        </p:nvSpPr>
        <p:spPr>
          <a:xfrm>
            <a:off x="695325" y="4386262"/>
            <a:ext cx="5559425" cy="4157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3" name="Google Shape;143;p11: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2:notes"/>
          <p:cNvSpPr txBox="1">
            <a:spLocks noGrp="1"/>
          </p:cNvSpPr>
          <p:nvPr>
            <p:ph type="body" idx="1"/>
          </p:nvPr>
        </p:nvSpPr>
        <p:spPr>
          <a:xfrm>
            <a:off x="695325" y="4386262"/>
            <a:ext cx="5559425" cy="4157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9" name="Google Shape;149;p12: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3:notes"/>
          <p:cNvSpPr txBox="1">
            <a:spLocks noGrp="1"/>
          </p:cNvSpPr>
          <p:nvPr>
            <p:ph type="body" idx="1"/>
          </p:nvPr>
        </p:nvSpPr>
        <p:spPr>
          <a:xfrm>
            <a:off x="695325" y="4386262"/>
            <a:ext cx="5559425" cy="4157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5" name="Google Shape;155;p13: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6fc6f7687e_0_9: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6fc6f7687e_0_9:notes"/>
          <p:cNvSpPr txBox="1">
            <a:spLocks noGrp="1"/>
          </p:cNvSpPr>
          <p:nvPr>
            <p:ph type="body" idx="1"/>
          </p:nvPr>
        </p:nvSpPr>
        <p:spPr>
          <a:xfrm>
            <a:off x="695325" y="4386262"/>
            <a:ext cx="5559300" cy="41577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2" name="Google Shape;162;g6fc6f7687e_0_9:notes"/>
          <p:cNvSpPr txBox="1">
            <a:spLocks noGrp="1"/>
          </p:cNvSpPr>
          <p:nvPr>
            <p:ph type="sldNum" idx="12"/>
          </p:nvPr>
        </p:nvSpPr>
        <p:spPr>
          <a:xfrm>
            <a:off x="3935412" y="8770937"/>
            <a:ext cx="30132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sz="1400" b="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4:notes"/>
          <p:cNvSpPr txBox="1">
            <a:spLocks noGrp="1"/>
          </p:cNvSpPr>
          <p:nvPr>
            <p:ph type="body" idx="1"/>
          </p:nvPr>
        </p:nvSpPr>
        <p:spPr>
          <a:xfrm>
            <a:off x="695325" y="4386262"/>
            <a:ext cx="5559425" cy="4157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8" name="Google Shape;168;p14: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txBox="1">
            <a:spLocks noGrp="1"/>
          </p:cNvSpPr>
          <p:nvPr>
            <p:ph type="body" idx="1"/>
          </p:nvPr>
        </p:nvSpPr>
        <p:spPr>
          <a:xfrm>
            <a:off x="695325" y="4386262"/>
            <a:ext cx="5559425" cy="4157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4" name="Google Shape;174;p15: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6:notes"/>
          <p:cNvSpPr txBox="1">
            <a:spLocks noGrp="1"/>
          </p:cNvSpPr>
          <p:nvPr>
            <p:ph type="body" idx="1"/>
          </p:nvPr>
        </p:nvSpPr>
        <p:spPr>
          <a:xfrm>
            <a:off x="695325" y="4386262"/>
            <a:ext cx="5559425" cy="4157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80" name="Google Shape;180;p16: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7:notes"/>
          <p:cNvSpPr txBox="1">
            <a:spLocks noGrp="1"/>
          </p:cNvSpPr>
          <p:nvPr>
            <p:ph type="body" idx="1"/>
          </p:nvPr>
        </p:nvSpPr>
        <p:spPr>
          <a:xfrm>
            <a:off x="695325" y="4386262"/>
            <a:ext cx="5559425" cy="4157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85" name="Google Shape;185;p17: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695325" y="4386262"/>
            <a:ext cx="5559425" cy="4157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1" name="Google Shape;81;p2: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8:notes"/>
          <p:cNvSpPr txBox="1">
            <a:spLocks noGrp="1"/>
          </p:cNvSpPr>
          <p:nvPr>
            <p:ph type="body" idx="1"/>
          </p:nvPr>
        </p:nvSpPr>
        <p:spPr>
          <a:xfrm>
            <a:off x="695325" y="4386262"/>
            <a:ext cx="5559300" cy="41577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90" name="Google Shape;190;p18:notes"/>
          <p:cNvSpPr>
            <a:spLocks noGrp="1" noRot="1" noChangeAspect="1"/>
          </p:cNvSpPr>
          <p:nvPr>
            <p:ph type="sldImg" idx="2"/>
          </p:nvPr>
        </p:nvSpPr>
        <p:spPr>
          <a:xfrm>
            <a:off x="396875" y="692150"/>
            <a:ext cx="6156300" cy="3463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9:notes"/>
          <p:cNvSpPr txBox="1">
            <a:spLocks noGrp="1"/>
          </p:cNvSpPr>
          <p:nvPr>
            <p:ph type="body" idx="1"/>
          </p:nvPr>
        </p:nvSpPr>
        <p:spPr>
          <a:xfrm>
            <a:off x="695325" y="4386262"/>
            <a:ext cx="5559425" cy="4157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96" name="Google Shape;196;p19: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0:notes"/>
          <p:cNvSpPr txBox="1">
            <a:spLocks noGrp="1"/>
          </p:cNvSpPr>
          <p:nvPr>
            <p:ph type="body" idx="1"/>
          </p:nvPr>
        </p:nvSpPr>
        <p:spPr>
          <a:xfrm>
            <a:off x="695325" y="4386262"/>
            <a:ext cx="5559425" cy="4157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2" name="Google Shape;202;p20: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1:notes"/>
          <p:cNvSpPr txBox="1">
            <a:spLocks noGrp="1"/>
          </p:cNvSpPr>
          <p:nvPr>
            <p:ph type="body" idx="1"/>
          </p:nvPr>
        </p:nvSpPr>
        <p:spPr>
          <a:xfrm>
            <a:off x="695325" y="4386262"/>
            <a:ext cx="5559425" cy="4157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8" name="Google Shape;208;p21: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3:notes"/>
          <p:cNvSpPr txBox="1">
            <a:spLocks noGrp="1"/>
          </p:cNvSpPr>
          <p:nvPr>
            <p:ph type="body" idx="1"/>
          </p:nvPr>
        </p:nvSpPr>
        <p:spPr>
          <a:xfrm>
            <a:off x="695325" y="4386262"/>
            <a:ext cx="5559425" cy="4157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5" name="Google Shape;215;p23: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4:notes"/>
          <p:cNvSpPr txBox="1">
            <a:spLocks noGrp="1"/>
          </p:cNvSpPr>
          <p:nvPr>
            <p:ph type="body" idx="1"/>
          </p:nvPr>
        </p:nvSpPr>
        <p:spPr>
          <a:xfrm>
            <a:off x="695325" y="4386262"/>
            <a:ext cx="5559425" cy="4157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1" name="Google Shape;221;p24: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5:notes"/>
          <p:cNvSpPr txBox="1">
            <a:spLocks noGrp="1"/>
          </p:cNvSpPr>
          <p:nvPr>
            <p:ph type="body" idx="1"/>
          </p:nvPr>
        </p:nvSpPr>
        <p:spPr>
          <a:xfrm>
            <a:off x="695325" y="4386262"/>
            <a:ext cx="5559425" cy="4157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7" name="Google Shape;227;p25: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6:notes"/>
          <p:cNvSpPr txBox="1">
            <a:spLocks noGrp="1"/>
          </p:cNvSpPr>
          <p:nvPr>
            <p:ph type="body" idx="1"/>
          </p:nvPr>
        </p:nvSpPr>
        <p:spPr>
          <a:xfrm>
            <a:off x="695325" y="4386262"/>
            <a:ext cx="5559425" cy="4157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3" name="Google Shape;233;p26: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7:notes"/>
          <p:cNvSpPr txBox="1">
            <a:spLocks noGrp="1"/>
          </p:cNvSpPr>
          <p:nvPr>
            <p:ph type="body" idx="1"/>
          </p:nvPr>
        </p:nvSpPr>
        <p:spPr>
          <a:xfrm>
            <a:off x="695325" y="4386262"/>
            <a:ext cx="5559425" cy="4157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9" name="Google Shape;239;p27: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8:notes"/>
          <p:cNvSpPr txBox="1">
            <a:spLocks noGrp="1"/>
          </p:cNvSpPr>
          <p:nvPr>
            <p:ph type="body" idx="1"/>
          </p:nvPr>
        </p:nvSpPr>
        <p:spPr>
          <a:xfrm>
            <a:off x="695325" y="4386262"/>
            <a:ext cx="5559425" cy="4157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45" name="Google Shape;245;p28: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95325" y="4386262"/>
            <a:ext cx="5559425" cy="4157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7" name="Google Shape;87;p3: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9:notes"/>
          <p:cNvSpPr txBox="1">
            <a:spLocks noGrp="1"/>
          </p:cNvSpPr>
          <p:nvPr>
            <p:ph type="body" idx="1"/>
          </p:nvPr>
        </p:nvSpPr>
        <p:spPr>
          <a:xfrm>
            <a:off x="695325" y="4386262"/>
            <a:ext cx="5559425" cy="4157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0" name="Google Shape;250;p29: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30:notes"/>
          <p:cNvSpPr txBox="1">
            <a:spLocks noGrp="1"/>
          </p:cNvSpPr>
          <p:nvPr>
            <p:ph type="body" idx="1"/>
          </p:nvPr>
        </p:nvSpPr>
        <p:spPr>
          <a:xfrm>
            <a:off x="695325" y="4386262"/>
            <a:ext cx="5559425" cy="4157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6" name="Google Shape;256;p30: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31:notes"/>
          <p:cNvSpPr txBox="1">
            <a:spLocks noGrp="1"/>
          </p:cNvSpPr>
          <p:nvPr>
            <p:ph type="body" idx="1"/>
          </p:nvPr>
        </p:nvSpPr>
        <p:spPr>
          <a:xfrm>
            <a:off x="695325" y="4386262"/>
            <a:ext cx="5559425" cy="4157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2" name="Google Shape;262;p31: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32:notes"/>
          <p:cNvSpPr txBox="1">
            <a:spLocks noGrp="1"/>
          </p:cNvSpPr>
          <p:nvPr>
            <p:ph type="body" idx="1"/>
          </p:nvPr>
        </p:nvSpPr>
        <p:spPr>
          <a:xfrm>
            <a:off x="695325" y="4386262"/>
            <a:ext cx="5559425" cy="4157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8" name="Google Shape;268;p32: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3:notes"/>
          <p:cNvSpPr txBox="1">
            <a:spLocks noGrp="1"/>
          </p:cNvSpPr>
          <p:nvPr>
            <p:ph type="body" idx="1"/>
          </p:nvPr>
        </p:nvSpPr>
        <p:spPr>
          <a:xfrm>
            <a:off x="695325" y="4386262"/>
            <a:ext cx="5559425" cy="4157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74" name="Google Shape;274;p33: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34:notes"/>
          <p:cNvSpPr txBox="1">
            <a:spLocks noGrp="1"/>
          </p:cNvSpPr>
          <p:nvPr>
            <p:ph type="body" idx="1"/>
          </p:nvPr>
        </p:nvSpPr>
        <p:spPr>
          <a:xfrm>
            <a:off x="695325" y="4386262"/>
            <a:ext cx="5559425" cy="4157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80" name="Google Shape;280;p34: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35:notes"/>
          <p:cNvSpPr txBox="1">
            <a:spLocks noGrp="1"/>
          </p:cNvSpPr>
          <p:nvPr>
            <p:ph type="body" idx="1"/>
          </p:nvPr>
        </p:nvSpPr>
        <p:spPr>
          <a:xfrm>
            <a:off x="695325" y="4386262"/>
            <a:ext cx="5559425" cy="4157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86" name="Google Shape;286;p35: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6:notes"/>
          <p:cNvSpPr txBox="1">
            <a:spLocks noGrp="1"/>
          </p:cNvSpPr>
          <p:nvPr>
            <p:ph type="body" idx="1"/>
          </p:nvPr>
        </p:nvSpPr>
        <p:spPr>
          <a:xfrm>
            <a:off x="695325" y="4386262"/>
            <a:ext cx="5559425" cy="4157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6" name="Google Shape;306;p36: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7:notes"/>
          <p:cNvSpPr txBox="1">
            <a:spLocks noGrp="1"/>
          </p:cNvSpPr>
          <p:nvPr>
            <p:ph type="body" idx="1"/>
          </p:nvPr>
        </p:nvSpPr>
        <p:spPr>
          <a:xfrm>
            <a:off x="695325" y="4386262"/>
            <a:ext cx="5559425" cy="4157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12" name="Google Shape;312;p37: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8:notes"/>
          <p:cNvSpPr txBox="1">
            <a:spLocks noGrp="1"/>
          </p:cNvSpPr>
          <p:nvPr>
            <p:ph type="body" idx="1"/>
          </p:nvPr>
        </p:nvSpPr>
        <p:spPr>
          <a:xfrm>
            <a:off x="695325" y="4386262"/>
            <a:ext cx="5559425" cy="4157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18" name="Google Shape;318;p38: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txBox="1">
            <a:spLocks noGrp="1"/>
          </p:cNvSpPr>
          <p:nvPr>
            <p:ph type="body" idx="1"/>
          </p:nvPr>
        </p:nvSpPr>
        <p:spPr>
          <a:xfrm>
            <a:off x="695325" y="4386262"/>
            <a:ext cx="5559425" cy="4157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3" name="Google Shape;93;p4: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9:notes"/>
          <p:cNvSpPr txBox="1">
            <a:spLocks noGrp="1"/>
          </p:cNvSpPr>
          <p:nvPr>
            <p:ph type="body" idx="1"/>
          </p:nvPr>
        </p:nvSpPr>
        <p:spPr>
          <a:xfrm>
            <a:off x="695325" y="4386262"/>
            <a:ext cx="5559425" cy="4157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24" name="Google Shape;324;p39: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8:notes"/>
          <p:cNvSpPr txBox="1">
            <a:spLocks noGrp="1"/>
          </p:cNvSpPr>
          <p:nvPr>
            <p:ph type="body" idx="1"/>
          </p:nvPr>
        </p:nvSpPr>
        <p:spPr>
          <a:xfrm>
            <a:off x="695325" y="4386262"/>
            <a:ext cx="5559425" cy="4157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9" name="Google Shape;99;p8: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5" name="Google Shape;105;p5:notes"/>
          <p:cNvSpPr txBox="1">
            <a:spLocks noGrp="1"/>
          </p:cNvSpPr>
          <p:nvPr>
            <p:ph type="body" idx="1"/>
          </p:nvPr>
        </p:nvSpPr>
        <p:spPr>
          <a:xfrm>
            <a:off x="695325" y="4386262"/>
            <a:ext cx="5559425" cy="41576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6" name="Google Shape;106;p5:notes"/>
          <p:cNvSpPr txBox="1"/>
          <p:nvPr/>
        </p:nvSpPr>
        <p:spPr>
          <a:xfrm>
            <a:off x="3935412" y="8770937"/>
            <a:ext cx="3013075" cy="46355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None/>
            </a:pPr>
            <a:fld id="{00000000-1234-1234-1234-123412341234}" type="slidenum">
              <a:rPr lang="en-US" sz="1200" b="1" i="0" u="none" strike="noStrike" cap="none">
                <a:solidFill>
                  <a:srgbClr val="000000"/>
                </a:solidFill>
                <a:latin typeface="Comic Sans MS"/>
                <a:ea typeface="Comic Sans MS"/>
                <a:cs typeface="Comic Sans MS"/>
                <a:sym typeface="Comic Sans MS"/>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txBox="1">
            <a:spLocks noGrp="1"/>
          </p:cNvSpPr>
          <p:nvPr>
            <p:ph type="body" idx="1"/>
          </p:nvPr>
        </p:nvSpPr>
        <p:spPr>
          <a:xfrm>
            <a:off x="695325" y="4386262"/>
            <a:ext cx="5559425" cy="4157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2" name="Google Shape;112;p6: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639aede4a4_0_64:notes"/>
          <p:cNvSpPr>
            <a:spLocks noGrp="1" noRot="1" noChangeAspect="1"/>
          </p:cNvSpPr>
          <p:nvPr>
            <p:ph type="sldImg" idx="2"/>
          </p:nvPr>
        </p:nvSpPr>
        <p:spPr>
          <a:xfrm>
            <a:off x="396875" y="692150"/>
            <a:ext cx="6156300" cy="3463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639aede4a4_0_64:notes"/>
          <p:cNvSpPr txBox="1">
            <a:spLocks noGrp="1"/>
          </p:cNvSpPr>
          <p:nvPr>
            <p:ph type="body" idx="1"/>
          </p:nvPr>
        </p:nvSpPr>
        <p:spPr>
          <a:xfrm>
            <a:off x="695325" y="4386262"/>
            <a:ext cx="5559300" cy="41577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9" name="Google Shape;119;g639aede4a4_0_64:notes"/>
          <p:cNvSpPr txBox="1">
            <a:spLocks noGrp="1"/>
          </p:cNvSpPr>
          <p:nvPr>
            <p:ph type="sldNum" idx="12"/>
          </p:nvPr>
        </p:nvSpPr>
        <p:spPr>
          <a:xfrm>
            <a:off x="3935412" y="8770937"/>
            <a:ext cx="30132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sz="1400" b="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695325" y="4386262"/>
            <a:ext cx="5559425" cy="4157662"/>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5" name="Google Shape;125;p7: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grpSp>
        <p:nvGrpSpPr>
          <p:cNvPr id="14" name="Google Shape;14;p2"/>
          <p:cNvGrpSpPr/>
          <p:nvPr/>
        </p:nvGrpSpPr>
        <p:grpSpPr>
          <a:xfrm>
            <a:off x="5800234" y="3807170"/>
            <a:ext cx="591423" cy="140843"/>
            <a:chOff x="4137525" y="2915950"/>
            <a:chExt cx="869100" cy="207000"/>
          </a:xfrm>
        </p:grpSpPr>
        <p:sp>
          <p:nvSpPr>
            <p:cNvPr id="15" name="Google Shape;15;p2"/>
            <p:cNvSpPr/>
            <p:nvPr/>
          </p:nvSpPr>
          <p:spPr>
            <a:xfrm>
              <a:off x="4468575" y="2915950"/>
              <a:ext cx="207000" cy="2070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 name="Google Shape;16;p2"/>
            <p:cNvSpPr/>
            <p:nvPr/>
          </p:nvSpPr>
          <p:spPr>
            <a:xfrm>
              <a:off x="4799625" y="2915950"/>
              <a:ext cx="207000" cy="2070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 name="Google Shape;17;p2"/>
            <p:cNvSpPr/>
            <p:nvPr/>
          </p:nvSpPr>
          <p:spPr>
            <a:xfrm>
              <a:off x="4137525" y="2915950"/>
              <a:ext cx="207000" cy="207000"/>
            </a:xfrm>
            <a:prstGeom prst="ellips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895010" y="1321067"/>
            <a:ext cx="10401900" cy="23067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a:endParaRPr/>
          </a:p>
        </p:txBody>
      </p:sp>
      <p:sp>
        <p:nvSpPr>
          <p:cNvPr id="19" name="Google Shape;19;p2"/>
          <p:cNvSpPr txBox="1">
            <a:spLocks noGrp="1"/>
          </p:cNvSpPr>
          <p:nvPr>
            <p:ph type="subTitle" idx="1"/>
          </p:nvPr>
        </p:nvSpPr>
        <p:spPr>
          <a:xfrm>
            <a:off x="895000" y="4233168"/>
            <a:ext cx="10401900" cy="10569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0" name="Google Shape;20;p2"/>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3"/>
        <p:cNvGrpSpPr/>
        <p:nvPr/>
      </p:nvGrpSpPr>
      <p:grpSpPr>
        <a:xfrm>
          <a:off x="0" y="0"/>
          <a:ext cx="0" cy="0"/>
          <a:chOff x="0" y="0"/>
          <a:chExt cx="0" cy="0"/>
        </a:xfrm>
      </p:grpSpPr>
      <p:sp>
        <p:nvSpPr>
          <p:cNvPr id="54" name="Google Shape;54;p11"/>
          <p:cNvSpPr txBox="1">
            <a:spLocks noGrp="1"/>
          </p:cNvSpPr>
          <p:nvPr>
            <p:ph type="title" hasCustomPrompt="1"/>
          </p:nvPr>
        </p:nvSpPr>
        <p:spPr>
          <a:xfrm>
            <a:off x="415600" y="1673700"/>
            <a:ext cx="11360700" cy="25209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5" name="Google Shape;55;p11"/>
          <p:cNvSpPr txBox="1">
            <a:spLocks noGrp="1"/>
          </p:cNvSpPr>
          <p:nvPr>
            <p:ph type="body" idx="1"/>
          </p:nvPr>
        </p:nvSpPr>
        <p:spPr>
          <a:xfrm>
            <a:off x="415600" y="4304567"/>
            <a:ext cx="11360700" cy="1734300"/>
          </a:xfrm>
          <a:prstGeom prst="rect">
            <a:avLst/>
          </a:prstGeom>
        </p:spPr>
        <p:txBody>
          <a:bodyPr spcFirstLastPara="1" wrap="square" lIns="121900" tIns="121900" rIns="121900" bIns="121900" anchor="t" anchorCtr="0">
            <a:noAutofit/>
          </a:bodyPr>
          <a:lstStyle>
            <a:lvl1pPr marL="457200" lvl="0" indent="-381000" algn="ctr">
              <a:spcBef>
                <a:spcPts val="0"/>
              </a:spcBef>
              <a:spcAft>
                <a:spcPts val="0"/>
              </a:spcAft>
              <a:buSzPts val="24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56" name="Google Shape;56;p11"/>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
        <p:cNvGrpSpPr/>
        <p:nvPr/>
      </p:nvGrpSpPr>
      <p:grpSpPr>
        <a:xfrm>
          <a:off x="0" y="0"/>
          <a:ext cx="0" cy="0"/>
          <a:chOff x="0" y="0"/>
          <a:chExt cx="0" cy="0"/>
        </a:xfrm>
      </p:grpSpPr>
      <p:sp>
        <p:nvSpPr>
          <p:cNvPr id="60" name="Google Shape;60;p13"/>
          <p:cNvSpPr txBox="1">
            <a:spLocks noGrp="1"/>
          </p:cNvSpPr>
          <p:nvPr>
            <p:ph type="title"/>
          </p:nvPr>
        </p:nvSpPr>
        <p:spPr>
          <a:xfrm>
            <a:off x="1295400" y="982662"/>
            <a:ext cx="9601200" cy="13032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4000"/>
              <a:buNone/>
              <a:defRPr/>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l" rtl="0">
              <a:spcBef>
                <a:spcPts val="0"/>
              </a:spcBef>
              <a:spcAft>
                <a:spcPts val="0"/>
              </a:spcAft>
              <a:buSzPts val="4000"/>
              <a:buNone/>
              <a:defRPr/>
            </a:lvl6pPr>
            <a:lvl7pPr lvl="6" algn="l" rtl="0">
              <a:spcBef>
                <a:spcPts val="0"/>
              </a:spcBef>
              <a:spcAft>
                <a:spcPts val="0"/>
              </a:spcAft>
              <a:buSzPts val="4000"/>
              <a:buNone/>
              <a:defRPr/>
            </a:lvl7pPr>
            <a:lvl8pPr lvl="7" algn="l" rtl="0">
              <a:spcBef>
                <a:spcPts val="0"/>
              </a:spcBef>
              <a:spcAft>
                <a:spcPts val="0"/>
              </a:spcAft>
              <a:buSzPts val="4000"/>
              <a:buNone/>
              <a:defRPr/>
            </a:lvl8pPr>
            <a:lvl9pPr lvl="8" algn="l" rtl="0">
              <a:spcBef>
                <a:spcPts val="0"/>
              </a:spcBef>
              <a:spcAft>
                <a:spcPts val="0"/>
              </a:spcAft>
              <a:buSzPts val="4000"/>
              <a:buNone/>
              <a:defRPr/>
            </a:lvl9pPr>
          </a:lstStyle>
          <a:p>
            <a:endParaRPr/>
          </a:p>
        </p:txBody>
      </p:sp>
      <p:sp>
        <p:nvSpPr>
          <p:cNvPr id="61" name="Google Shape;61;p13"/>
          <p:cNvSpPr txBox="1">
            <a:spLocks noGrp="1"/>
          </p:cNvSpPr>
          <p:nvPr>
            <p:ph type="body" idx="1"/>
          </p:nvPr>
        </p:nvSpPr>
        <p:spPr>
          <a:xfrm>
            <a:off x="1295400" y="2557462"/>
            <a:ext cx="9601200" cy="3318000"/>
          </a:xfrm>
          <a:prstGeom prst="rect">
            <a:avLst/>
          </a:prstGeom>
          <a:noFill/>
          <a:ln>
            <a:noFill/>
          </a:ln>
        </p:spPr>
        <p:txBody>
          <a:bodyPr spcFirstLastPara="1" wrap="square" lIns="91425" tIns="45700" rIns="91425" bIns="45700" anchor="t" anchorCtr="0">
            <a:noAutofit/>
          </a:bodyPr>
          <a:lstStyle>
            <a:lvl1pPr marL="457200" lvl="0" indent="-360045" algn="l" rtl="0">
              <a:spcBef>
                <a:spcPts val="360"/>
              </a:spcBef>
              <a:spcAft>
                <a:spcPts val="0"/>
              </a:spcAft>
              <a:buSzPts val="2070"/>
              <a:buChar char="●"/>
              <a:defRPr/>
            </a:lvl1pPr>
            <a:lvl2pPr marL="914400" lvl="1" indent="-360044" algn="l" rtl="0">
              <a:spcBef>
                <a:spcPts val="600"/>
              </a:spcBef>
              <a:spcAft>
                <a:spcPts val="0"/>
              </a:spcAft>
              <a:buSzPts val="2070"/>
              <a:buChar char="○"/>
              <a:defRPr/>
            </a:lvl2pPr>
            <a:lvl3pPr marL="1371600" lvl="2" indent="-360044" algn="l" rtl="0">
              <a:spcBef>
                <a:spcPts val="600"/>
              </a:spcBef>
              <a:spcAft>
                <a:spcPts val="0"/>
              </a:spcAft>
              <a:buSzPts val="2070"/>
              <a:buChar char="■"/>
              <a:defRPr/>
            </a:lvl3pPr>
            <a:lvl4pPr marL="1828800" lvl="3" indent="-360044" algn="l" rtl="0">
              <a:spcBef>
                <a:spcPts val="600"/>
              </a:spcBef>
              <a:spcAft>
                <a:spcPts val="0"/>
              </a:spcAft>
              <a:buSzPts val="2070"/>
              <a:buChar char="●"/>
              <a:defRPr/>
            </a:lvl4pPr>
            <a:lvl5pPr marL="2286000" lvl="4" indent="-360045" algn="l" rtl="0">
              <a:spcBef>
                <a:spcPts val="600"/>
              </a:spcBef>
              <a:spcAft>
                <a:spcPts val="0"/>
              </a:spcAft>
              <a:buSzPts val="2070"/>
              <a:buChar char="○"/>
              <a:defRPr/>
            </a:lvl5pPr>
            <a:lvl6pPr marL="2743200" lvl="5" indent="-360045" algn="l" rtl="0">
              <a:spcBef>
                <a:spcPts val="600"/>
              </a:spcBef>
              <a:spcAft>
                <a:spcPts val="0"/>
              </a:spcAft>
              <a:buSzPts val="2070"/>
              <a:buChar char="■"/>
              <a:defRPr/>
            </a:lvl6pPr>
            <a:lvl7pPr marL="3200400" lvl="6" indent="-360045" algn="l" rtl="0">
              <a:spcBef>
                <a:spcPts val="600"/>
              </a:spcBef>
              <a:spcAft>
                <a:spcPts val="0"/>
              </a:spcAft>
              <a:buSzPts val="2070"/>
              <a:buChar char="●"/>
              <a:defRPr/>
            </a:lvl7pPr>
            <a:lvl8pPr marL="3657600" lvl="7" indent="-360045" algn="l" rtl="0">
              <a:spcBef>
                <a:spcPts val="600"/>
              </a:spcBef>
              <a:spcAft>
                <a:spcPts val="0"/>
              </a:spcAft>
              <a:buSzPts val="2070"/>
              <a:buChar char="○"/>
              <a:defRPr/>
            </a:lvl8pPr>
            <a:lvl9pPr marL="4114800" lvl="8" indent="-360045" algn="l" rtl="0">
              <a:spcBef>
                <a:spcPts val="600"/>
              </a:spcBef>
              <a:spcAft>
                <a:spcPts val="600"/>
              </a:spcAft>
              <a:buSzPts val="2070"/>
              <a:buChar char="■"/>
              <a:defRPr/>
            </a:lvl9pPr>
          </a:lstStyle>
          <a:p>
            <a:endParaRPr/>
          </a:p>
        </p:txBody>
      </p:sp>
      <p:sp>
        <p:nvSpPr>
          <p:cNvPr id="62" name="Google Shape;62;p13"/>
          <p:cNvSpPr txBox="1">
            <a:spLocks noGrp="1"/>
          </p:cNvSpPr>
          <p:nvPr>
            <p:ph type="dt" idx="10"/>
          </p:nvPr>
        </p:nvSpPr>
        <p:spPr>
          <a:xfrm>
            <a:off x="8677275" y="5969000"/>
            <a:ext cx="1600200" cy="2793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1295400" y="5969000"/>
            <a:ext cx="7305600" cy="2793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10353675" y="5969000"/>
            <a:ext cx="543000" cy="279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sz="1300">
              <a:solidFill>
                <a:schemeClr val="accent3"/>
              </a:solidFill>
              <a:latin typeface="Average"/>
              <a:ea typeface="Average"/>
              <a:cs typeface="Average"/>
              <a:sym typeface="Average"/>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4000"/>
              <a:buNone/>
              <a:defRPr/>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l" rtl="0">
              <a:spcBef>
                <a:spcPts val="0"/>
              </a:spcBef>
              <a:spcAft>
                <a:spcPts val="0"/>
              </a:spcAft>
              <a:buSzPts val="4000"/>
              <a:buNone/>
              <a:defRPr/>
            </a:lvl6pPr>
            <a:lvl7pPr lvl="6" algn="l" rtl="0">
              <a:spcBef>
                <a:spcPts val="0"/>
              </a:spcBef>
              <a:spcAft>
                <a:spcPts val="0"/>
              </a:spcAft>
              <a:buSzPts val="4000"/>
              <a:buNone/>
              <a:defRPr/>
            </a:lvl7pPr>
            <a:lvl8pPr lvl="7" algn="l" rtl="0">
              <a:spcBef>
                <a:spcPts val="0"/>
              </a:spcBef>
              <a:spcAft>
                <a:spcPts val="0"/>
              </a:spcAft>
              <a:buSzPts val="4000"/>
              <a:buNone/>
              <a:defRPr/>
            </a:lvl8pPr>
            <a:lvl9pPr lvl="8" algn="l" rtl="0">
              <a:spcBef>
                <a:spcPts val="0"/>
              </a:spcBef>
              <a:spcAft>
                <a:spcPts val="0"/>
              </a:spcAft>
              <a:buSzPts val="4000"/>
              <a:buNone/>
              <a:defRPr/>
            </a:lvl9pPr>
          </a:lstStyle>
          <a:p>
            <a:endParaRPr/>
          </a:p>
        </p:txBody>
      </p:sp>
      <p:sp>
        <p:nvSpPr>
          <p:cNvPr id="67" name="Google Shape;67;p14"/>
          <p:cNvSpPr txBox="1">
            <a:spLocks noGrp="1"/>
          </p:cNvSpPr>
          <p:nvPr>
            <p:ph type="body" idx="1"/>
          </p:nvPr>
        </p:nvSpPr>
        <p:spPr>
          <a:xfrm>
            <a:off x="609600" y="1600201"/>
            <a:ext cx="5384700" cy="4526100"/>
          </a:xfrm>
          <a:prstGeom prst="rect">
            <a:avLst/>
          </a:prstGeom>
          <a:noFill/>
          <a:ln>
            <a:noFill/>
          </a:ln>
        </p:spPr>
        <p:txBody>
          <a:bodyPr spcFirstLastPara="1" wrap="square" lIns="91425" tIns="45700" rIns="91425" bIns="45700" anchor="t" anchorCtr="0">
            <a:noAutofit/>
          </a:bodyPr>
          <a:lstStyle>
            <a:lvl1pPr marL="457200" lvl="0" indent="-360045" algn="l" rtl="0">
              <a:spcBef>
                <a:spcPts val="360"/>
              </a:spcBef>
              <a:spcAft>
                <a:spcPts val="0"/>
              </a:spcAft>
              <a:buSzPts val="2070"/>
              <a:buChar char="●"/>
              <a:defRPr/>
            </a:lvl1pPr>
            <a:lvl2pPr marL="914400" lvl="1" indent="-360044" algn="l" rtl="0">
              <a:spcBef>
                <a:spcPts val="600"/>
              </a:spcBef>
              <a:spcAft>
                <a:spcPts val="0"/>
              </a:spcAft>
              <a:buSzPts val="2070"/>
              <a:buChar char="○"/>
              <a:defRPr/>
            </a:lvl2pPr>
            <a:lvl3pPr marL="1371600" lvl="2" indent="-360044" algn="l" rtl="0">
              <a:spcBef>
                <a:spcPts val="600"/>
              </a:spcBef>
              <a:spcAft>
                <a:spcPts val="0"/>
              </a:spcAft>
              <a:buSzPts val="2070"/>
              <a:buChar char="■"/>
              <a:defRPr/>
            </a:lvl3pPr>
            <a:lvl4pPr marL="1828800" lvl="3" indent="-360044" algn="l" rtl="0">
              <a:spcBef>
                <a:spcPts val="600"/>
              </a:spcBef>
              <a:spcAft>
                <a:spcPts val="0"/>
              </a:spcAft>
              <a:buSzPts val="2070"/>
              <a:buChar char="●"/>
              <a:defRPr/>
            </a:lvl4pPr>
            <a:lvl5pPr marL="2286000" lvl="4" indent="-360045" algn="l" rtl="0">
              <a:spcBef>
                <a:spcPts val="600"/>
              </a:spcBef>
              <a:spcAft>
                <a:spcPts val="0"/>
              </a:spcAft>
              <a:buSzPts val="2070"/>
              <a:buChar char="○"/>
              <a:defRPr/>
            </a:lvl5pPr>
            <a:lvl6pPr marL="2743200" lvl="5" indent="-360045" algn="l" rtl="0">
              <a:spcBef>
                <a:spcPts val="600"/>
              </a:spcBef>
              <a:spcAft>
                <a:spcPts val="0"/>
              </a:spcAft>
              <a:buSzPts val="2070"/>
              <a:buChar char="■"/>
              <a:defRPr/>
            </a:lvl6pPr>
            <a:lvl7pPr marL="3200400" lvl="6" indent="-360045" algn="l" rtl="0">
              <a:spcBef>
                <a:spcPts val="600"/>
              </a:spcBef>
              <a:spcAft>
                <a:spcPts val="0"/>
              </a:spcAft>
              <a:buSzPts val="2070"/>
              <a:buChar char="●"/>
              <a:defRPr/>
            </a:lvl7pPr>
            <a:lvl8pPr marL="3657600" lvl="7" indent="-360045" algn="l" rtl="0">
              <a:spcBef>
                <a:spcPts val="600"/>
              </a:spcBef>
              <a:spcAft>
                <a:spcPts val="0"/>
              </a:spcAft>
              <a:buSzPts val="2070"/>
              <a:buChar char="○"/>
              <a:defRPr/>
            </a:lvl8pPr>
            <a:lvl9pPr marL="4114800" lvl="8" indent="-360045" algn="l" rtl="0">
              <a:spcBef>
                <a:spcPts val="600"/>
              </a:spcBef>
              <a:spcAft>
                <a:spcPts val="600"/>
              </a:spcAft>
              <a:buSzPts val="2070"/>
              <a:buChar char="■"/>
              <a:defRPr/>
            </a:lvl9pPr>
          </a:lstStyle>
          <a:p>
            <a:endParaRPr/>
          </a:p>
        </p:txBody>
      </p:sp>
      <p:sp>
        <p:nvSpPr>
          <p:cNvPr id="68" name="Google Shape;68;p14"/>
          <p:cNvSpPr txBox="1">
            <a:spLocks noGrp="1"/>
          </p:cNvSpPr>
          <p:nvPr>
            <p:ph type="body" idx="2"/>
          </p:nvPr>
        </p:nvSpPr>
        <p:spPr>
          <a:xfrm>
            <a:off x="6197600" y="1600201"/>
            <a:ext cx="5384700" cy="4526100"/>
          </a:xfrm>
          <a:prstGeom prst="rect">
            <a:avLst/>
          </a:prstGeom>
          <a:noFill/>
          <a:ln>
            <a:noFill/>
          </a:ln>
        </p:spPr>
        <p:txBody>
          <a:bodyPr spcFirstLastPara="1" wrap="square" lIns="91425" tIns="45700" rIns="91425" bIns="45700" anchor="t" anchorCtr="0">
            <a:noAutofit/>
          </a:bodyPr>
          <a:lstStyle>
            <a:lvl1pPr marL="457200" lvl="0" indent="-360045" algn="l" rtl="0">
              <a:spcBef>
                <a:spcPts val="360"/>
              </a:spcBef>
              <a:spcAft>
                <a:spcPts val="0"/>
              </a:spcAft>
              <a:buSzPts val="2070"/>
              <a:buChar char="●"/>
              <a:defRPr/>
            </a:lvl1pPr>
            <a:lvl2pPr marL="914400" lvl="1" indent="-360044" algn="l" rtl="0">
              <a:spcBef>
                <a:spcPts val="600"/>
              </a:spcBef>
              <a:spcAft>
                <a:spcPts val="0"/>
              </a:spcAft>
              <a:buSzPts val="2070"/>
              <a:buChar char="○"/>
              <a:defRPr/>
            </a:lvl2pPr>
            <a:lvl3pPr marL="1371600" lvl="2" indent="-360044" algn="l" rtl="0">
              <a:spcBef>
                <a:spcPts val="600"/>
              </a:spcBef>
              <a:spcAft>
                <a:spcPts val="0"/>
              </a:spcAft>
              <a:buSzPts val="2070"/>
              <a:buChar char="■"/>
              <a:defRPr/>
            </a:lvl3pPr>
            <a:lvl4pPr marL="1828800" lvl="3" indent="-360044" algn="l" rtl="0">
              <a:spcBef>
                <a:spcPts val="600"/>
              </a:spcBef>
              <a:spcAft>
                <a:spcPts val="0"/>
              </a:spcAft>
              <a:buSzPts val="2070"/>
              <a:buChar char="●"/>
              <a:defRPr/>
            </a:lvl4pPr>
            <a:lvl5pPr marL="2286000" lvl="4" indent="-360045" algn="l" rtl="0">
              <a:spcBef>
                <a:spcPts val="600"/>
              </a:spcBef>
              <a:spcAft>
                <a:spcPts val="0"/>
              </a:spcAft>
              <a:buSzPts val="2070"/>
              <a:buChar char="○"/>
              <a:defRPr/>
            </a:lvl5pPr>
            <a:lvl6pPr marL="2743200" lvl="5" indent="-360045" algn="l" rtl="0">
              <a:spcBef>
                <a:spcPts val="600"/>
              </a:spcBef>
              <a:spcAft>
                <a:spcPts val="0"/>
              </a:spcAft>
              <a:buSzPts val="2070"/>
              <a:buChar char="■"/>
              <a:defRPr/>
            </a:lvl6pPr>
            <a:lvl7pPr marL="3200400" lvl="6" indent="-360045" algn="l" rtl="0">
              <a:spcBef>
                <a:spcPts val="600"/>
              </a:spcBef>
              <a:spcAft>
                <a:spcPts val="0"/>
              </a:spcAft>
              <a:buSzPts val="2070"/>
              <a:buChar char="●"/>
              <a:defRPr/>
            </a:lvl7pPr>
            <a:lvl8pPr marL="3657600" lvl="7" indent="-360045" algn="l" rtl="0">
              <a:spcBef>
                <a:spcPts val="600"/>
              </a:spcBef>
              <a:spcAft>
                <a:spcPts val="0"/>
              </a:spcAft>
              <a:buSzPts val="2070"/>
              <a:buChar char="○"/>
              <a:defRPr/>
            </a:lvl8pPr>
            <a:lvl9pPr marL="4114800" lvl="8" indent="-360045" algn="l" rtl="0">
              <a:spcBef>
                <a:spcPts val="600"/>
              </a:spcBef>
              <a:spcAft>
                <a:spcPts val="600"/>
              </a:spcAft>
              <a:buSzPts val="2070"/>
              <a:buChar char="■"/>
              <a:defRPr/>
            </a:lvl9pPr>
          </a:lstStyle>
          <a:p>
            <a:endParaRPr/>
          </a:p>
        </p:txBody>
      </p:sp>
      <p:sp>
        <p:nvSpPr>
          <p:cNvPr id="69" name="Google Shape;69;p14"/>
          <p:cNvSpPr txBox="1">
            <a:spLocks noGrp="1"/>
          </p:cNvSpPr>
          <p:nvPr>
            <p:ph type="dt" idx="10"/>
          </p:nvPr>
        </p:nvSpPr>
        <p:spPr>
          <a:xfrm>
            <a:off x="8677275" y="5969000"/>
            <a:ext cx="1600200" cy="2793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1295400" y="5969000"/>
            <a:ext cx="7305600" cy="2793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10353675" y="5969000"/>
            <a:ext cx="543000" cy="2793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000"/>
              <a:buFont typeface="Garamond"/>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sz="1300">
              <a:solidFill>
                <a:schemeClr val="accent3"/>
              </a:solidFill>
              <a:latin typeface="Average"/>
              <a:ea typeface="Average"/>
              <a:cs typeface="Average"/>
              <a:sym typeface="Averag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95000" y="2855000"/>
            <a:ext cx="10469700" cy="1148100"/>
          </a:xfrm>
          <a:prstGeom prst="rect">
            <a:avLst/>
          </a:prstGeom>
        </p:spPr>
        <p:txBody>
          <a:bodyPr spcFirstLastPara="1" wrap="square" lIns="121900" tIns="121900" rIns="121900" bIns="121900"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23" name="Google Shape;23;p3"/>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6" name="Google Shape;26;p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7" name="Google Shape;27;p4"/>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30" name="Google Shape;30;p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1" name="Google Shape;31;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2" name="Google Shape;32;p5"/>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35" name="Google Shape;35;p6"/>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8" name="Google Shape;38;p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9" name="Google Shape;39;p7"/>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653667" y="701800"/>
            <a:ext cx="8302800" cy="5454300"/>
          </a:xfrm>
          <a:prstGeom prst="rect">
            <a:avLst/>
          </a:prstGeom>
        </p:spPr>
        <p:txBody>
          <a:bodyPr spcFirstLastPara="1" wrap="square" lIns="121900" tIns="121900" rIns="121900" bIns="121900" anchor="ctr" anchorCtr="0">
            <a:noAutofit/>
          </a:bodyPr>
          <a:lstStyle>
            <a:lvl1pPr lvl="0">
              <a:spcBef>
                <a:spcPts val="0"/>
              </a:spcBef>
              <a:spcAft>
                <a:spcPts val="0"/>
              </a:spcAft>
              <a:buClr>
                <a:schemeClr val="lt1"/>
              </a:buClr>
              <a:buSzPts val="6400"/>
              <a:buNone/>
              <a:defRPr sz="6400">
                <a:solidFill>
                  <a:schemeClr val="lt1"/>
                </a:solidFill>
              </a:defRPr>
            </a:lvl1pPr>
            <a:lvl2pPr lvl="1">
              <a:spcBef>
                <a:spcPts val="0"/>
              </a:spcBef>
              <a:spcAft>
                <a:spcPts val="0"/>
              </a:spcAft>
              <a:buClr>
                <a:schemeClr val="lt1"/>
              </a:buClr>
              <a:buSzPts val="6400"/>
              <a:buNone/>
              <a:defRPr sz="6400">
                <a:solidFill>
                  <a:schemeClr val="lt1"/>
                </a:solidFill>
              </a:defRPr>
            </a:lvl2pPr>
            <a:lvl3pPr lvl="2">
              <a:spcBef>
                <a:spcPts val="0"/>
              </a:spcBef>
              <a:spcAft>
                <a:spcPts val="0"/>
              </a:spcAft>
              <a:buClr>
                <a:schemeClr val="lt1"/>
              </a:buClr>
              <a:buSzPts val="6400"/>
              <a:buNone/>
              <a:defRPr sz="6400">
                <a:solidFill>
                  <a:schemeClr val="lt1"/>
                </a:solidFill>
              </a:defRPr>
            </a:lvl3pPr>
            <a:lvl4pPr lvl="3">
              <a:spcBef>
                <a:spcPts val="0"/>
              </a:spcBef>
              <a:spcAft>
                <a:spcPts val="0"/>
              </a:spcAft>
              <a:buClr>
                <a:schemeClr val="lt1"/>
              </a:buClr>
              <a:buSzPts val="6400"/>
              <a:buNone/>
              <a:defRPr sz="6400">
                <a:solidFill>
                  <a:schemeClr val="lt1"/>
                </a:solidFill>
              </a:defRPr>
            </a:lvl4pPr>
            <a:lvl5pPr lvl="4">
              <a:spcBef>
                <a:spcPts val="0"/>
              </a:spcBef>
              <a:spcAft>
                <a:spcPts val="0"/>
              </a:spcAft>
              <a:buClr>
                <a:schemeClr val="lt1"/>
              </a:buClr>
              <a:buSzPts val="6400"/>
              <a:buNone/>
              <a:defRPr sz="6400">
                <a:solidFill>
                  <a:schemeClr val="lt1"/>
                </a:solidFill>
              </a:defRPr>
            </a:lvl5pPr>
            <a:lvl6pPr lvl="5">
              <a:spcBef>
                <a:spcPts val="0"/>
              </a:spcBef>
              <a:spcAft>
                <a:spcPts val="0"/>
              </a:spcAft>
              <a:buClr>
                <a:schemeClr val="lt1"/>
              </a:buClr>
              <a:buSzPts val="6400"/>
              <a:buNone/>
              <a:defRPr sz="6400">
                <a:solidFill>
                  <a:schemeClr val="lt1"/>
                </a:solidFill>
              </a:defRPr>
            </a:lvl6pPr>
            <a:lvl7pPr lvl="6">
              <a:spcBef>
                <a:spcPts val="0"/>
              </a:spcBef>
              <a:spcAft>
                <a:spcPts val="0"/>
              </a:spcAft>
              <a:buClr>
                <a:schemeClr val="lt1"/>
              </a:buClr>
              <a:buSzPts val="6400"/>
              <a:buNone/>
              <a:defRPr sz="6400">
                <a:solidFill>
                  <a:schemeClr val="lt1"/>
                </a:solidFill>
              </a:defRPr>
            </a:lvl7pPr>
            <a:lvl8pPr lvl="7">
              <a:spcBef>
                <a:spcPts val="0"/>
              </a:spcBef>
              <a:spcAft>
                <a:spcPts val="0"/>
              </a:spcAft>
              <a:buClr>
                <a:schemeClr val="lt1"/>
              </a:buClr>
              <a:buSzPts val="6400"/>
              <a:buNone/>
              <a:defRPr sz="6400">
                <a:solidFill>
                  <a:schemeClr val="lt1"/>
                </a:solidFill>
              </a:defRPr>
            </a:lvl8pPr>
            <a:lvl9pPr lvl="8">
              <a:spcBef>
                <a:spcPts val="0"/>
              </a:spcBef>
              <a:spcAft>
                <a:spcPts val="0"/>
              </a:spcAft>
              <a:buClr>
                <a:schemeClr val="lt1"/>
              </a:buClr>
              <a:buSzPts val="6400"/>
              <a:buNone/>
              <a:defRPr sz="6400">
                <a:solidFill>
                  <a:schemeClr val="lt1"/>
                </a:solidFill>
              </a:defRPr>
            </a:lvl9pPr>
          </a:lstStyle>
          <a:p>
            <a:endParaRPr/>
          </a:p>
        </p:txBody>
      </p:sp>
      <p:sp>
        <p:nvSpPr>
          <p:cNvPr id="42" name="Google Shape;42;p8"/>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9"/>
          <p:cNvSpPr/>
          <p:nvPr/>
        </p:nvSpPr>
        <p:spPr>
          <a:xfrm>
            <a:off x="6096000" y="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45" name="Google Shape;45;p9"/>
          <p:cNvCxnSpPr/>
          <p:nvPr/>
        </p:nvCxnSpPr>
        <p:spPr>
          <a:xfrm>
            <a:off x="6706233" y="5994000"/>
            <a:ext cx="624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9"/>
          <p:cNvSpPr txBox="1">
            <a:spLocks noGrp="1"/>
          </p:cNvSpPr>
          <p:nvPr>
            <p:ph type="title"/>
          </p:nvPr>
        </p:nvSpPr>
        <p:spPr>
          <a:xfrm>
            <a:off x="354000" y="1441867"/>
            <a:ext cx="5393700" cy="22803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7" name="Google Shape;47;p9"/>
          <p:cNvSpPr txBox="1">
            <a:spLocks noGrp="1"/>
          </p:cNvSpPr>
          <p:nvPr>
            <p:ph type="subTitle" idx="1"/>
          </p:nvPr>
        </p:nvSpPr>
        <p:spPr>
          <a:xfrm>
            <a:off x="354000" y="3793601"/>
            <a:ext cx="5393700" cy="17940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Clr>
                <a:schemeClr val="dk1"/>
              </a:buClr>
              <a:buSzPts val="2800"/>
              <a:buNone/>
              <a:defRPr sz="2800">
                <a:solidFill>
                  <a:schemeClr val="dk1"/>
                </a:solidFill>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48" name="Google Shape;48;p9"/>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Autofit/>
          </a:bodyPr>
          <a:lstStyle>
            <a:lvl1pPr marL="457200" lvl="0" indent="-381000">
              <a:spcBef>
                <a:spcPts val="0"/>
              </a:spcBef>
              <a:spcAft>
                <a:spcPts val="0"/>
              </a:spcAft>
              <a:buClr>
                <a:schemeClr val="lt1"/>
              </a:buClr>
              <a:buSzPts val="2400"/>
              <a:buChar char="●"/>
              <a:defRPr>
                <a:solidFill>
                  <a:schemeClr val="lt1"/>
                </a:solidFill>
              </a:defRPr>
            </a:lvl1pPr>
            <a:lvl2pPr marL="914400" lvl="1" indent="-349250">
              <a:spcBef>
                <a:spcPts val="2100"/>
              </a:spcBef>
              <a:spcAft>
                <a:spcPts val="0"/>
              </a:spcAft>
              <a:buClr>
                <a:schemeClr val="lt1"/>
              </a:buClr>
              <a:buSzPts val="1900"/>
              <a:buChar char="○"/>
              <a:defRPr>
                <a:solidFill>
                  <a:schemeClr val="lt1"/>
                </a:solidFill>
              </a:defRPr>
            </a:lvl2pPr>
            <a:lvl3pPr marL="1371600" lvl="2" indent="-349250">
              <a:spcBef>
                <a:spcPts val="2100"/>
              </a:spcBef>
              <a:spcAft>
                <a:spcPts val="0"/>
              </a:spcAft>
              <a:buClr>
                <a:schemeClr val="lt1"/>
              </a:buClr>
              <a:buSzPts val="1900"/>
              <a:buChar char="■"/>
              <a:defRPr>
                <a:solidFill>
                  <a:schemeClr val="lt1"/>
                </a:solidFill>
              </a:defRPr>
            </a:lvl3pPr>
            <a:lvl4pPr marL="1828800" lvl="3" indent="-349250">
              <a:spcBef>
                <a:spcPts val="2100"/>
              </a:spcBef>
              <a:spcAft>
                <a:spcPts val="0"/>
              </a:spcAft>
              <a:buClr>
                <a:schemeClr val="lt1"/>
              </a:buClr>
              <a:buSzPts val="1900"/>
              <a:buChar char="●"/>
              <a:defRPr>
                <a:solidFill>
                  <a:schemeClr val="lt1"/>
                </a:solidFill>
              </a:defRPr>
            </a:lvl4pPr>
            <a:lvl5pPr marL="2286000" lvl="4" indent="-349250">
              <a:spcBef>
                <a:spcPts val="2100"/>
              </a:spcBef>
              <a:spcAft>
                <a:spcPts val="0"/>
              </a:spcAft>
              <a:buClr>
                <a:schemeClr val="lt1"/>
              </a:buClr>
              <a:buSzPts val="1900"/>
              <a:buChar char="○"/>
              <a:defRPr>
                <a:solidFill>
                  <a:schemeClr val="lt1"/>
                </a:solidFill>
              </a:defRPr>
            </a:lvl5pPr>
            <a:lvl6pPr marL="2743200" lvl="5" indent="-349250">
              <a:spcBef>
                <a:spcPts val="2100"/>
              </a:spcBef>
              <a:spcAft>
                <a:spcPts val="0"/>
              </a:spcAft>
              <a:buClr>
                <a:schemeClr val="lt1"/>
              </a:buClr>
              <a:buSzPts val="1900"/>
              <a:buChar char="■"/>
              <a:defRPr>
                <a:solidFill>
                  <a:schemeClr val="lt1"/>
                </a:solidFill>
              </a:defRPr>
            </a:lvl6pPr>
            <a:lvl7pPr marL="3200400" lvl="6" indent="-349250">
              <a:spcBef>
                <a:spcPts val="2100"/>
              </a:spcBef>
              <a:spcAft>
                <a:spcPts val="0"/>
              </a:spcAft>
              <a:buClr>
                <a:schemeClr val="lt1"/>
              </a:buClr>
              <a:buSzPts val="1900"/>
              <a:buChar char="●"/>
              <a:defRPr>
                <a:solidFill>
                  <a:schemeClr val="lt1"/>
                </a:solidFill>
              </a:defRPr>
            </a:lvl7pPr>
            <a:lvl8pPr marL="3657600" lvl="7" indent="-349250">
              <a:spcBef>
                <a:spcPts val="2100"/>
              </a:spcBef>
              <a:spcAft>
                <a:spcPts val="0"/>
              </a:spcAft>
              <a:buClr>
                <a:schemeClr val="lt1"/>
              </a:buClr>
              <a:buSzPts val="1900"/>
              <a:buChar char="○"/>
              <a:defRPr>
                <a:solidFill>
                  <a:schemeClr val="lt1"/>
                </a:solidFill>
              </a:defRPr>
            </a:lvl8pPr>
            <a:lvl9pPr marL="4114800" lvl="8" indent="-349250">
              <a:spcBef>
                <a:spcPts val="2100"/>
              </a:spcBef>
              <a:spcAft>
                <a:spcPts val="2100"/>
              </a:spcAft>
              <a:buClr>
                <a:schemeClr val="lt1"/>
              </a:buClr>
              <a:buSzPts val="1900"/>
              <a:buChar char="■"/>
              <a:defRPr>
                <a:solidFill>
                  <a:schemeClr val="lt1"/>
                </a:solidFill>
              </a:defRPr>
            </a:lvl9pPr>
          </a:lstStyle>
          <a:p>
            <a:endParaRPr/>
          </a:p>
        </p:txBody>
      </p:sp>
      <p:sp>
        <p:nvSpPr>
          <p:cNvPr id="49" name="Google Shape;49;p9"/>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Autofit/>
          </a:bodyPr>
          <a:lstStyle>
            <a:lvl1pPr marL="457200" lvl="0" indent="-228600">
              <a:lnSpc>
                <a:spcPct val="100000"/>
              </a:lnSpc>
              <a:spcBef>
                <a:spcPts val="0"/>
              </a:spcBef>
              <a:spcAft>
                <a:spcPts val="0"/>
              </a:spcAft>
              <a:buClr>
                <a:schemeClr val="dk1"/>
              </a:buClr>
              <a:buSzPts val="2800"/>
              <a:buFont typeface="Oswald"/>
              <a:buNone/>
              <a:defRPr sz="2800">
                <a:solidFill>
                  <a:schemeClr val="dk1"/>
                </a:solidFill>
                <a:latin typeface="Oswald"/>
                <a:ea typeface="Oswald"/>
                <a:cs typeface="Oswald"/>
                <a:sym typeface="Oswald"/>
              </a:defRPr>
            </a:lvl1pPr>
          </a:lstStyle>
          <a:p>
            <a:endParaRPr/>
          </a:p>
        </p:txBody>
      </p:sp>
      <p:sp>
        <p:nvSpPr>
          <p:cNvPr id="52" name="Google Shape;52;p10"/>
          <p:cNvSpPr txBox="1">
            <a:spLocks noGrp="1"/>
          </p:cNvSpPr>
          <p:nvPr>
            <p:ph type="sldNum" idx="12"/>
          </p:nvPr>
        </p:nvSpPr>
        <p:spPr>
          <a:xfrm>
            <a:off x="11320333" y="6241346"/>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1pPr>
            <a:lvl2pPr lvl="1">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2pPr>
            <a:lvl3pPr lvl="2">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3pPr>
            <a:lvl4pPr lvl="3">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4pPr>
            <a:lvl5pPr lvl="4">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5pPr>
            <a:lvl6pPr lvl="5">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6pPr>
            <a:lvl7pPr lvl="6">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7pPr>
            <a:lvl8pPr lvl="7">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8pPr>
            <a:lvl9pPr lvl="8">
              <a:spcBef>
                <a:spcPts val="0"/>
              </a:spcBef>
              <a:spcAft>
                <a:spcPts val="0"/>
              </a:spcAft>
              <a:buClr>
                <a:schemeClr val="dk1"/>
              </a:buClr>
              <a:buSzPts val="4000"/>
              <a:buFont typeface="Oswald"/>
              <a:buNone/>
              <a:defRPr sz="4000">
                <a:solidFill>
                  <a:schemeClr val="dk1"/>
                </a:solidFill>
                <a:latin typeface="Oswald"/>
                <a:ea typeface="Oswald"/>
                <a:cs typeface="Oswald"/>
                <a:sym typeface="Oswald"/>
              </a:defRPr>
            </a:lvl9pPr>
          </a:lstStyle>
          <a:p>
            <a:endParaRPr/>
          </a:p>
        </p:txBody>
      </p:sp>
      <p:sp>
        <p:nvSpPr>
          <p:cNvPr id="11" name="Google Shape;11;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nSpc>
                <a:spcPct val="115000"/>
              </a:lnSpc>
              <a:spcBef>
                <a:spcPts val="0"/>
              </a:spcBef>
              <a:spcAft>
                <a:spcPts val="0"/>
              </a:spcAft>
              <a:buClr>
                <a:schemeClr val="accent3"/>
              </a:buClr>
              <a:buSzPts val="2400"/>
              <a:buFont typeface="Average"/>
              <a:buChar char="●"/>
              <a:defRPr sz="2400">
                <a:solidFill>
                  <a:schemeClr val="accent3"/>
                </a:solidFill>
                <a:latin typeface="Average"/>
                <a:ea typeface="Average"/>
                <a:cs typeface="Average"/>
                <a:sym typeface="Average"/>
              </a:defRPr>
            </a:lvl1pPr>
            <a:lvl2pPr marL="914400" lvl="1" indent="-349250">
              <a:lnSpc>
                <a:spcPct val="115000"/>
              </a:lnSpc>
              <a:spcBef>
                <a:spcPts val="2100"/>
              </a:spcBef>
              <a:spcAft>
                <a:spcPts val="0"/>
              </a:spcAft>
              <a:buClr>
                <a:schemeClr val="accent3"/>
              </a:buClr>
              <a:buSzPts val="1900"/>
              <a:buFont typeface="Average"/>
              <a:buChar char="○"/>
              <a:defRPr sz="1900">
                <a:solidFill>
                  <a:schemeClr val="accent3"/>
                </a:solidFill>
                <a:latin typeface="Average"/>
                <a:ea typeface="Average"/>
                <a:cs typeface="Average"/>
                <a:sym typeface="Average"/>
              </a:defRPr>
            </a:lvl2pPr>
            <a:lvl3pPr marL="1371600" lvl="2" indent="-349250">
              <a:lnSpc>
                <a:spcPct val="115000"/>
              </a:lnSpc>
              <a:spcBef>
                <a:spcPts val="2100"/>
              </a:spcBef>
              <a:spcAft>
                <a:spcPts val="0"/>
              </a:spcAft>
              <a:buClr>
                <a:schemeClr val="accent3"/>
              </a:buClr>
              <a:buSzPts val="1900"/>
              <a:buFont typeface="Average"/>
              <a:buChar char="■"/>
              <a:defRPr sz="1900">
                <a:solidFill>
                  <a:schemeClr val="accent3"/>
                </a:solidFill>
                <a:latin typeface="Average"/>
                <a:ea typeface="Average"/>
                <a:cs typeface="Average"/>
                <a:sym typeface="Average"/>
              </a:defRPr>
            </a:lvl3pPr>
            <a:lvl4pPr marL="1828800" lvl="3" indent="-349250">
              <a:lnSpc>
                <a:spcPct val="115000"/>
              </a:lnSpc>
              <a:spcBef>
                <a:spcPts val="2100"/>
              </a:spcBef>
              <a:spcAft>
                <a:spcPts val="0"/>
              </a:spcAft>
              <a:buClr>
                <a:schemeClr val="accent3"/>
              </a:buClr>
              <a:buSzPts val="1900"/>
              <a:buFont typeface="Average"/>
              <a:buChar char="●"/>
              <a:defRPr sz="1900">
                <a:solidFill>
                  <a:schemeClr val="accent3"/>
                </a:solidFill>
                <a:latin typeface="Average"/>
                <a:ea typeface="Average"/>
                <a:cs typeface="Average"/>
                <a:sym typeface="Average"/>
              </a:defRPr>
            </a:lvl4pPr>
            <a:lvl5pPr marL="2286000" lvl="4" indent="-349250">
              <a:lnSpc>
                <a:spcPct val="115000"/>
              </a:lnSpc>
              <a:spcBef>
                <a:spcPts val="2100"/>
              </a:spcBef>
              <a:spcAft>
                <a:spcPts val="0"/>
              </a:spcAft>
              <a:buClr>
                <a:schemeClr val="accent3"/>
              </a:buClr>
              <a:buSzPts val="1900"/>
              <a:buFont typeface="Average"/>
              <a:buChar char="○"/>
              <a:defRPr sz="1900">
                <a:solidFill>
                  <a:schemeClr val="accent3"/>
                </a:solidFill>
                <a:latin typeface="Average"/>
                <a:ea typeface="Average"/>
                <a:cs typeface="Average"/>
                <a:sym typeface="Average"/>
              </a:defRPr>
            </a:lvl5pPr>
            <a:lvl6pPr marL="2743200" lvl="5" indent="-349250">
              <a:lnSpc>
                <a:spcPct val="115000"/>
              </a:lnSpc>
              <a:spcBef>
                <a:spcPts val="2100"/>
              </a:spcBef>
              <a:spcAft>
                <a:spcPts val="0"/>
              </a:spcAft>
              <a:buClr>
                <a:schemeClr val="accent3"/>
              </a:buClr>
              <a:buSzPts val="1900"/>
              <a:buFont typeface="Average"/>
              <a:buChar char="■"/>
              <a:defRPr sz="1900">
                <a:solidFill>
                  <a:schemeClr val="accent3"/>
                </a:solidFill>
                <a:latin typeface="Average"/>
                <a:ea typeface="Average"/>
                <a:cs typeface="Average"/>
                <a:sym typeface="Average"/>
              </a:defRPr>
            </a:lvl6pPr>
            <a:lvl7pPr marL="3200400" lvl="6" indent="-349250">
              <a:lnSpc>
                <a:spcPct val="115000"/>
              </a:lnSpc>
              <a:spcBef>
                <a:spcPts val="2100"/>
              </a:spcBef>
              <a:spcAft>
                <a:spcPts val="0"/>
              </a:spcAft>
              <a:buClr>
                <a:schemeClr val="accent3"/>
              </a:buClr>
              <a:buSzPts val="1900"/>
              <a:buFont typeface="Average"/>
              <a:buChar char="●"/>
              <a:defRPr sz="1900">
                <a:solidFill>
                  <a:schemeClr val="accent3"/>
                </a:solidFill>
                <a:latin typeface="Average"/>
                <a:ea typeface="Average"/>
                <a:cs typeface="Average"/>
                <a:sym typeface="Average"/>
              </a:defRPr>
            </a:lvl7pPr>
            <a:lvl8pPr marL="3657600" lvl="7" indent="-349250">
              <a:lnSpc>
                <a:spcPct val="115000"/>
              </a:lnSpc>
              <a:spcBef>
                <a:spcPts val="2100"/>
              </a:spcBef>
              <a:spcAft>
                <a:spcPts val="0"/>
              </a:spcAft>
              <a:buClr>
                <a:schemeClr val="accent3"/>
              </a:buClr>
              <a:buSzPts val="1900"/>
              <a:buFont typeface="Average"/>
              <a:buChar char="○"/>
              <a:defRPr sz="1900">
                <a:solidFill>
                  <a:schemeClr val="accent3"/>
                </a:solidFill>
                <a:latin typeface="Average"/>
                <a:ea typeface="Average"/>
                <a:cs typeface="Average"/>
                <a:sym typeface="Average"/>
              </a:defRPr>
            </a:lvl8pPr>
            <a:lvl9pPr marL="4114800" lvl="8" indent="-349250">
              <a:lnSpc>
                <a:spcPct val="115000"/>
              </a:lnSpc>
              <a:spcBef>
                <a:spcPts val="2100"/>
              </a:spcBef>
              <a:spcAft>
                <a:spcPts val="2100"/>
              </a:spcAft>
              <a:buClr>
                <a:schemeClr val="accent3"/>
              </a:buClr>
              <a:buSzPts val="1900"/>
              <a:buFont typeface="Average"/>
              <a:buChar char="■"/>
              <a:defRPr sz="1900">
                <a:solidFill>
                  <a:schemeClr val="accent3"/>
                </a:solidFill>
                <a:latin typeface="Average"/>
                <a:ea typeface="Average"/>
                <a:cs typeface="Average"/>
                <a:sym typeface="Average"/>
              </a:defRPr>
            </a:lvl9pPr>
          </a:lstStyle>
          <a:p>
            <a:endParaRPr/>
          </a:p>
        </p:txBody>
      </p:sp>
      <p:sp>
        <p:nvSpPr>
          <p:cNvPr id="12" name="Google Shape;12;p1"/>
          <p:cNvSpPr txBox="1">
            <a:spLocks noGrp="1"/>
          </p:cNvSpPr>
          <p:nvPr>
            <p:ph type="sldNum" idx="12"/>
          </p:nvPr>
        </p:nvSpPr>
        <p:spPr>
          <a:xfrm>
            <a:off x="11320333" y="6241346"/>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accent3"/>
                </a:solidFill>
                <a:latin typeface="Average"/>
                <a:ea typeface="Average"/>
                <a:cs typeface="Average"/>
                <a:sym typeface="Average"/>
              </a:defRPr>
            </a:lvl1pPr>
            <a:lvl2pPr lvl="1" algn="r">
              <a:buNone/>
              <a:defRPr sz="1300">
                <a:solidFill>
                  <a:schemeClr val="accent3"/>
                </a:solidFill>
                <a:latin typeface="Average"/>
                <a:ea typeface="Average"/>
                <a:cs typeface="Average"/>
                <a:sym typeface="Average"/>
              </a:defRPr>
            </a:lvl2pPr>
            <a:lvl3pPr lvl="2" algn="r">
              <a:buNone/>
              <a:defRPr sz="1300">
                <a:solidFill>
                  <a:schemeClr val="accent3"/>
                </a:solidFill>
                <a:latin typeface="Average"/>
                <a:ea typeface="Average"/>
                <a:cs typeface="Average"/>
                <a:sym typeface="Average"/>
              </a:defRPr>
            </a:lvl3pPr>
            <a:lvl4pPr lvl="3" algn="r">
              <a:buNone/>
              <a:defRPr sz="1300">
                <a:solidFill>
                  <a:schemeClr val="accent3"/>
                </a:solidFill>
                <a:latin typeface="Average"/>
                <a:ea typeface="Average"/>
                <a:cs typeface="Average"/>
                <a:sym typeface="Average"/>
              </a:defRPr>
            </a:lvl4pPr>
            <a:lvl5pPr lvl="4" algn="r">
              <a:buNone/>
              <a:defRPr sz="1300">
                <a:solidFill>
                  <a:schemeClr val="accent3"/>
                </a:solidFill>
                <a:latin typeface="Average"/>
                <a:ea typeface="Average"/>
                <a:cs typeface="Average"/>
                <a:sym typeface="Average"/>
              </a:defRPr>
            </a:lvl5pPr>
            <a:lvl6pPr lvl="5" algn="r">
              <a:buNone/>
              <a:defRPr sz="1300">
                <a:solidFill>
                  <a:schemeClr val="accent3"/>
                </a:solidFill>
                <a:latin typeface="Average"/>
                <a:ea typeface="Average"/>
                <a:cs typeface="Average"/>
                <a:sym typeface="Average"/>
              </a:defRPr>
            </a:lvl6pPr>
            <a:lvl7pPr lvl="6" algn="r">
              <a:buNone/>
              <a:defRPr sz="1300">
                <a:solidFill>
                  <a:schemeClr val="accent3"/>
                </a:solidFill>
                <a:latin typeface="Average"/>
                <a:ea typeface="Average"/>
                <a:cs typeface="Average"/>
                <a:sym typeface="Average"/>
              </a:defRPr>
            </a:lvl7pPr>
            <a:lvl8pPr lvl="7" algn="r">
              <a:buNone/>
              <a:defRPr sz="1300">
                <a:solidFill>
                  <a:schemeClr val="accent3"/>
                </a:solidFill>
                <a:latin typeface="Average"/>
                <a:ea typeface="Average"/>
                <a:cs typeface="Average"/>
                <a:sym typeface="Average"/>
              </a:defRPr>
            </a:lvl8pPr>
            <a:lvl9pPr lvl="8" algn="r">
              <a:buNone/>
              <a:defRPr sz="13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www.schoollandtrust.org/training/"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hyperlink" Target="http://jordandistrict.org/schools/communitycounci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datagateway.schools.utah.gov/"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mailto:Cody.curtis@jordandistrict.org" TargetMode="External"/><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hyperlink" Target="http://jordandistrict.org/schools/communitycounci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2362200" y="1219200"/>
            <a:ext cx="7543800" cy="106521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6000"/>
              <a:buFont typeface="Garamond"/>
              <a:buNone/>
            </a:pPr>
            <a:r>
              <a:rPr lang="en-US" sz="6000"/>
              <a:t>Leading School Community Councils</a:t>
            </a:r>
            <a:br>
              <a:rPr lang="en-US" sz="6000"/>
            </a:br>
            <a:endParaRPr sz="6000"/>
          </a:p>
        </p:txBody>
      </p:sp>
      <p:pic>
        <p:nvPicPr>
          <p:cNvPr id="77" name="Google Shape;77;p15"/>
          <p:cNvPicPr preferRelativeResize="0">
            <a:picLocks noGrp="1"/>
          </p:cNvPicPr>
          <p:nvPr>
            <p:ph type="body" idx="1"/>
          </p:nvPr>
        </p:nvPicPr>
        <p:blipFill rotWithShape="1">
          <a:blip r:embed="rId3">
            <a:alphaModFix/>
          </a:blip>
          <a:srcRect/>
          <a:stretch/>
        </p:blipFill>
        <p:spPr>
          <a:xfrm>
            <a:off x="3886200" y="2514600"/>
            <a:ext cx="4197350" cy="2895600"/>
          </a:xfrm>
          <a:prstGeom prst="rect">
            <a:avLst/>
          </a:prstGeom>
          <a:noFill/>
          <a:ln>
            <a:noFill/>
          </a:ln>
        </p:spPr>
      </p:pic>
      <p:sp>
        <p:nvSpPr>
          <p:cNvPr id="78" name="Google Shape;78;p15"/>
          <p:cNvSpPr txBox="1"/>
          <p:nvPr/>
        </p:nvSpPr>
        <p:spPr>
          <a:xfrm>
            <a:off x="4114800" y="5410200"/>
            <a:ext cx="6992937" cy="58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Garamond"/>
              <a:buNone/>
            </a:pPr>
            <a:r>
              <a:rPr lang="en-US" sz="3200" b="1" i="0" u="none" strike="noStrike" cap="none">
                <a:solidFill>
                  <a:schemeClr val="dk1"/>
                </a:solidFill>
                <a:latin typeface="Garamond"/>
                <a:ea typeface="Garamond"/>
                <a:cs typeface="Garamond"/>
                <a:sym typeface="Garamond"/>
              </a:rPr>
              <a:t>Jordan School District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1295400" y="266337"/>
            <a:ext cx="9601200" cy="1303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4800"/>
              <a:buFont typeface="Garamond"/>
              <a:buNone/>
            </a:pPr>
            <a:r>
              <a:rPr lang="en-US" sz="6000"/>
              <a:t>Council Membership Roles</a:t>
            </a:r>
            <a:endParaRPr sz="6000"/>
          </a:p>
        </p:txBody>
      </p:sp>
      <p:sp>
        <p:nvSpPr>
          <p:cNvPr id="134" name="Google Shape;134;p24"/>
          <p:cNvSpPr txBox="1">
            <a:spLocks noGrp="1"/>
          </p:cNvSpPr>
          <p:nvPr>
            <p:ph type="body" idx="1"/>
          </p:nvPr>
        </p:nvSpPr>
        <p:spPr>
          <a:xfrm>
            <a:off x="472800" y="1392150"/>
            <a:ext cx="11246400" cy="3581400"/>
          </a:xfrm>
          <a:prstGeom prst="rect">
            <a:avLst/>
          </a:prstGeom>
          <a:noFill/>
          <a:ln>
            <a:noFill/>
          </a:ln>
        </p:spPr>
        <p:txBody>
          <a:bodyPr spcFirstLastPara="1" wrap="square" lIns="91425" tIns="45700" rIns="91425" bIns="45700" anchor="t" anchorCtr="0">
            <a:noAutofit/>
          </a:bodyPr>
          <a:lstStyle/>
          <a:p>
            <a:pPr marL="285750" lvl="0" indent="-344805" algn="l" rtl="0">
              <a:spcBef>
                <a:spcPts val="360"/>
              </a:spcBef>
              <a:spcAft>
                <a:spcPts val="0"/>
              </a:spcAft>
              <a:buSzPts val="3000"/>
              <a:buChar char="•"/>
            </a:pPr>
            <a:r>
              <a:rPr lang="en-US" sz="3000"/>
              <a:t>Principals-automatic council seat</a:t>
            </a:r>
            <a:endParaRPr sz="3000"/>
          </a:p>
          <a:p>
            <a:pPr marL="742950" lvl="1" indent="-306705" algn="l" rtl="0">
              <a:spcBef>
                <a:spcPts val="600"/>
              </a:spcBef>
              <a:spcAft>
                <a:spcPts val="0"/>
              </a:spcAft>
              <a:buSzPts val="2400"/>
              <a:buChar char="•"/>
            </a:pPr>
            <a:r>
              <a:rPr lang="en-US" sz="2400"/>
              <a:t>Access and explain data</a:t>
            </a:r>
            <a:endParaRPr sz="2400"/>
          </a:p>
          <a:p>
            <a:pPr marL="742950" lvl="1" indent="-306705" algn="l" rtl="0">
              <a:spcBef>
                <a:spcPts val="600"/>
              </a:spcBef>
              <a:spcAft>
                <a:spcPts val="0"/>
              </a:spcAft>
              <a:buSzPts val="2400"/>
              <a:buChar char="•"/>
            </a:pPr>
            <a:r>
              <a:rPr lang="en-US" sz="2400"/>
              <a:t>Ambassador</a:t>
            </a:r>
            <a:endParaRPr sz="2400"/>
          </a:p>
          <a:p>
            <a:pPr marL="742950" lvl="1" indent="-306705" algn="l" rtl="0">
              <a:spcBef>
                <a:spcPts val="600"/>
              </a:spcBef>
              <a:spcAft>
                <a:spcPts val="0"/>
              </a:spcAft>
              <a:buSzPts val="2400"/>
              <a:buChar char="•"/>
            </a:pPr>
            <a:r>
              <a:rPr lang="en-US" sz="2400"/>
              <a:t>Resource to the chair and council</a:t>
            </a:r>
            <a:endParaRPr sz="2400"/>
          </a:p>
          <a:p>
            <a:pPr marL="285750" lvl="0" indent="-344805" algn="l" rtl="0">
              <a:spcBef>
                <a:spcPts val="600"/>
              </a:spcBef>
              <a:spcAft>
                <a:spcPts val="0"/>
              </a:spcAft>
              <a:buSzPts val="3000"/>
              <a:buChar char="•"/>
            </a:pPr>
            <a:r>
              <a:rPr lang="en-US" sz="3000"/>
              <a:t>School Employees-elected by peers, 2 year term</a:t>
            </a:r>
            <a:endParaRPr sz="3000"/>
          </a:p>
          <a:p>
            <a:pPr marL="742950" lvl="1" indent="-306705" algn="l" rtl="0">
              <a:spcBef>
                <a:spcPts val="600"/>
              </a:spcBef>
              <a:spcAft>
                <a:spcPts val="0"/>
              </a:spcAft>
              <a:buSzPts val="2400"/>
              <a:buChar char="•"/>
            </a:pPr>
            <a:r>
              <a:rPr lang="en-US" sz="2400"/>
              <a:t>Long-term vision of the school</a:t>
            </a:r>
            <a:endParaRPr sz="2400"/>
          </a:p>
          <a:p>
            <a:pPr marL="742950" lvl="1" indent="-306705" algn="l" rtl="0">
              <a:spcBef>
                <a:spcPts val="600"/>
              </a:spcBef>
              <a:spcAft>
                <a:spcPts val="0"/>
              </a:spcAft>
              <a:buSzPts val="2400"/>
              <a:buChar char="•"/>
            </a:pPr>
            <a:r>
              <a:rPr lang="en-US" sz="2400"/>
              <a:t>Academic perspective</a:t>
            </a:r>
            <a:endParaRPr sz="2400"/>
          </a:p>
          <a:p>
            <a:pPr marL="285750" lvl="0" indent="-344805" algn="l" rtl="0">
              <a:spcBef>
                <a:spcPts val="600"/>
              </a:spcBef>
              <a:spcAft>
                <a:spcPts val="0"/>
              </a:spcAft>
              <a:buSzPts val="3000"/>
              <a:buChar char="•"/>
            </a:pPr>
            <a:r>
              <a:rPr lang="en-US" sz="3000"/>
              <a:t>Parents-may be elected by other parents, 2 year term</a:t>
            </a:r>
            <a:endParaRPr sz="3000"/>
          </a:p>
          <a:p>
            <a:pPr marL="742950" lvl="1" indent="-306705" algn="l" rtl="0">
              <a:spcBef>
                <a:spcPts val="600"/>
              </a:spcBef>
              <a:spcAft>
                <a:spcPts val="0"/>
              </a:spcAft>
              <a:buSzPts val="2400"/>
              <a:buChar char="•"/>
            </a:pPr>
            <a:r>
              <a:rPr lang="en-US" sz="2400"/>
              <a:t>It is about their children</a:t>
            </a:r>
            <a:endParaRPr sz="2400"/>
          </a:p>
          <a:p>
            <a:pPr marL="742950" lvl="1" indent="-306705" algn="l" rtl="0">
              <a:spcBef>
                <a:spcPts val="600"/>
              </a:spcBef>
              <a:spcAft>
                <a:spcPts val="600"/>
              </a:spcAft>
              <a:buSzPts val="2400"/>
              <a:buChar char="•"/>
            </a:pPr>
            <a:r>
              <a:rPr lang="en-US" sz="2400"/>
              <a:t>Parent and community perspective</a:t>
            </a: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 calcmode="lin" valueType="num">
                                      <p:cBhvr additive="base">
                                        <p:cTn id="7" dur="500"/>
                                        <p:tgtEl>
                                          <p:spTgt spid="1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4">
                                            <p:txEl>
                                              <p:pRg st="1" end="1"/>
                                            </p:txEl>
                                          </p:spTgt>
                                        </p:tgtEl>
                                        <p:attrNameLst>
                                          <p:attrName>style.visibility</p:attrName>
                                        </p:attrNameLst>
                                      </p:cBhvr>
                                      <p:to>
                                        <p:strVal val="visible"/>
                                      </p:to>
                                    </p:set>
                                    <p:anim calcmode="lin" valueType="num">
                                      <p:cBhvr additive="base">
                                        <p:cTn id="12" dur="500"/>
                                        <p:tgtEl>
                                          <p:spTgt spid="13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4">
                                            <p:txEl>
                                              <p:pRg st="2" end="2"/>
                                            </p:txEl>
                                          </p:spTgt>
                                        </p:tgtEl>
                                        <p:attrNameLst>
                                          <p:attrName>style.visibility</p:attrName>
                                        </p:attrNameLst>
                                      </p:cBhvr>
                                      <p:to>
                                        <p:strVal val="visible"/>
                                      </p:to>
                                    </p:set>
                                    <p:anim calcmode="lin" valueType="num">
                                      <p:cBhvr additive="base">
                                        <p:cTn id="17" dur="500"/>
                                        <p:tgtEl>
                                          <p:spTgt spid="13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4">
                                            <p:txEl>
                                              <p:pRg st="3" end="3"/>
                                            </p:txEl>
                                          </p:spTgt>
                                        </p:tgtEl>
                                        <p:attrNameLst>
                                          <p:attrName>style.visibility</p:attrName>
                                        </p:attrNameLst>
                                      </p:cBhvr>
                                      <p:to>
                                        <p:strVal val="visible"/>
                                      </p:to>
                                    </p:set>
                                    <p:anim calcmode="lin" valueType="num">
                                      <p:cBhvr additive="base">
                                        <p:cTn id="22" dur="500"/>
                                        <p:tgtEl>
                                          <p:spTgt spid="13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4">
                                            <p:txEl>
                                              <p:pRg st="4" end="4"/>
                                            </p:txEl>
                                          </p:spTgt>
                                        </p:tgtEl>
                                        <p:attrNameLst>
                                          <p:attrName>style.visibility</p:attrName>
                                        </p:attrNameLst>
                                      </p:cBhvr>
                                      <p:to>
                                        <p:strVal val="visible"/>
                                      </p:to>
                                    </p:set>
                                    <p:anim calcmode="lin" valueType="num">
                                      <p:cBhvr additive="base">
                                        <p:cTn id="27" dur="500"/>
                                        <p:tgtEl>
                                          <p:spTgt spid="13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4">
                                            <p:txEl>
                                              <p:pRg st="5" end="5"/>
                                            </p:txEl>
                                          </p:spTgt>
                                        </p:tgtEl>
                                        <p:attrNameLst>
                                          <p:attrName>style.visibility</p:attrName>
                                        </p:attrNameLst>
                                      </p:cBhvr>
                                      <p:to>
                                        <p:strVal val="visible"/>
                                      </p:to>
                                    </p:set>
                                    <p:anim calcmode="lin" valueType="num">
                                      <p:cBhvr additive="base">
                                        <p:cTn id="32" dur="500"/>
                                        <p:tgtEl>
                                          <p:spTgt spid="13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4">
                                            <p:txEl>
                                              <p:pRg st="6" end="6"/>
                                            </p:txEl>
                                          </p:spTgt>
                                        </p:tgtEl>
                                        <p:attrNameLst>
                                          <p:attrName>style.visibility</p:attrName>
                                        </p:attrNameLst>
                                      </p:cBhvr>
                                      <p:to>
                                        <p:strVal val="visible"/>
                                      </p:to>
                                    </p:set>
                                    <p:anim calcmode="lin" valueType="num">
                                      <p:cBhvr additive="base">
                                        <p:cTn id="37" dur="500"/>
                                        <p:tgtEl>
                                          <p:spTgt spid="13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34">
                                            <p:txEl>
                                              <p:pRg st="7" end="7"/>
                                            </p:txEl>
                                          </p:spTgt>
                                        </p:tgtEl>
                                        <p:attrNameLst>
                                          <p:attrName>style.visibility</p:attrName>
                                        </p:attrNameLst>
                                      </p:cBhvr>
                                      <p:to>
                                        <p:strVal val="visible"/>
                                      </p:to>
                                    </p:set>
                                    <p:anim calcmode="lin" valueType="num">
                                      <p:cBhvr additive="base">
                                        <p:cTn id="42" dur="500"/>
                                        <p:tgtEl>
                                          <p:spTgt spid="13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34">
                                            <p:txEl>
                                              <p:pRg st="8" end="8"/>
                                            </p:txEl>
                                          </p:spTgt>
                                        </p:tgtEl>
                                        <p:attrNameLst>
                                          <p:attrName>style.visibility</p:attrName>
                                        </p:attrNameLst>
                                      </p:cBhvr>
                                      <p:to>
                                        <p:strVal val="visible"/>
                                      </p:to>
                                    </p:set>
                                    <p:anim calcmode="lin" valueType="num">
                                      <p:cBhvr additive="base">
                                        <p:cTn id="47" dur="500"/>
                                        <p:tgtEl>
                                          <p:spTgt spid="13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34">
                                            <p:txEl>
                                              <p:pRg st="9" end="9"/>
                                            </p:txEl>
                                          </p:spTgt>
                                        </p:tgtEl>
                                        <p:attrNameLst>
                                          <p:attrName>style.visibility</p:attrName>
                                        </p:attrNameLst>
                                      </p:cBhvr>
                                      <p:to>
                                        <p:strVal val="visible"/>
                                      </p:to>
                                    </p:set>
                                    <p:anim calcmode="lin" valueType="num">
                                      <p:cBhvr additive="base">
                                        <p:cTn id="52" dur="500"/>
                                        <p:tgtEl>
                                          <p:spTgt spid="13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2362200" y="275350"/>
            <a:ext cx="7467600" cy="1600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5400"/>
              <a:buFont typeface="Garamond"/>
              <a:buNone/>
            </a:pPr>
            <a:r>
              <a:rPr lang="en-US" sz="6000"/>
              <a:t>Member Elections</a:t>
            </a:r>
            <a:br>
              <a:rPr lang="en-US" sz="6000"/>
            </a:br>
            <a:r>
              <a:rPr lang="en-US" sz="3000"/>
              <a:t>(If needed)</a:t>
            </a:r>
            <a:endParaRPr sz="3000"/>
          </a:p>
        </p:txBody>
      </p:sp>
      <p:sp>
        <p:nvSpPr>
          <p:cNvPr id="140" name="Google Shape;140;p25"/>
          <p:cNvSpPr txBox="1">
            <a:spLocks noGrp="1"/>
          </p:cNvSpPr>
          <p:nvPr>
            <p:ph type="body" idx="1"/>
          </p:nvPr>
        </p:nvSpPr>
        <p:spPr>
          <a:xfrm>
            <a:off x="483825" y="1875550"/>
            <a:ext cx="11353500" cy="3733800"/>
          </a:xfrm>
          <a:prstGeom prst="rect">
            <a:avLst/>
          </a:prstGeom>
          <a:noFill/>
          <a:ln>
            <a:noFill/>
          </a:ln>
        </p:spPr>
        <p:txBody>
          <a:bodyPr spcFirstLastPara="1" wrap="square" lIns="91425" tIns="45700" rIns="91425" bIns="45700" anchor="t" anchorCtr="0">
            <a:noAutofit/>
          </a:bodyPr>
          <a:lstStyle/>
          <a:p>
            <a:pPr marL="285750" lvl="0" indent="-344805" algn="l" rtl="0">
              <a:spcBef>
                <a:spcPts val="360"/>
              </a:spcBef>
              <a:spcAft>
                <a:spcPts val="0"/>
              </a:spcAft>
              <a:buSzPts val="3000"/>
              <a:buChar char="•"/>
            </a:pPr>
            <a:r>
              <a:rPr lang="en-US" sz="3000"/>
              <a:t>Provide at least 21 days’ notice before the date that voting commences</a:t>
            </a:r>
            <a:endParaRPr sz="3000"/>
          </a:p>
          <a:p>
            <a:pPr marL="285750" lvl="0" indent="-344805" algn="l" rtl="0">
              <a:spcBef>
                <a:spcPts val="600"/>
              </a:spcBef>
              <a:spcAft>
                <a:spcPts val="0"/>
              </a:spcAft>
              <a:buSzPts val="3000"/>
              <a:buChar char="•"/>
            </a:pPr>
            <a:r>
              <a:rPr lang="en-US" sz="3000"/>
              <a:t>Voting must extend for a period of at least three consecutive school days</a:t>
            </a:r>
            <a:endParaRPr sz="3000"/>
          </a:p>
          <a:p>
            <a:pPr marL="285750" lvl="0" indent="-344805" algn="l" rtl="0">
              <a:spcBef>
                <a:spcPts val="600"/>
              </a:spcBef>
              <a:spcAft>
                <a:spcPts val="0"/>
              </a:spcAft>
              <a:buSzPts val="3000"/>
              <a:buChar char="•"/>
            </a:pPr>
            <a:r>
              <a:rPr lang="en-US" sz="3000"/>
              <a:t>School must post:</a:t>
            </a:r>
            <a:endParaRPr sz="3000"/>
          </a:p>
          <a:p>
            <a:pPr marL="742950" lvl="1" indent="-306705" algn="l" rtl="0">
              <a:spcBef>
                <a:spcPts val="600"/>
              </a:spcBef>
              <a:spcAft>
                <a:spcPts val="0"/>
              </a:spcAft>
              <a:buSzPts val="2400"/>
              <a:buChar char="•"/>
            </a:pPr>
            <a:r>
              <a:rPr lang="en-US" sz="2400"/>
              <a:t>The dates and times of the elections</a:t>
            </a:r>
            <a:endParaRPr sz="2400"/>
          </a:p>
          <a:p>
            <a:pPr marL="742950" lvl="1" indent="-306705" algn="l" rtl="0">
              <a:spcBef>
                <a:spcPts val="600"/>
              </a:spcBef>
              <a:spcAft>
                <a:spcPts val="0"/>
              </a:spcAft>
              <a:buSzPts val="2400"/>
              <a:buChar char="•"/>
            </a:pPr>
            <a:r>
              <a:rPr lang="en-US" sz="2400"/>
              <a:t>A list of council positions that are up for election</a:t>
            </a:r>
            <a:endParaRPr sz="2400"/>
          </a:p>
          <a:p>
            <a:pPr marL="742950" lvl="1" indent="-306705" algn="l" rtl="0">
              <a:spcBef>
                <a:spcPts val="600"/>
              </a:spcBef>
              <a:spcAft>
                <a:spcPts val="0"/>
              </a:spcAft>
              <a:buSzPts val="2400"/>
              <a:buChar char="•"/>
            </a:pPr>
            <a:r>
              <a:rPr lang="en-US" sz="2400"/>
              <a:t>Instructions for becoming a candidate for a community council position</a:t>
            </a:r>
            <a:endParaRPr sz="2400"/>
          </a:p>
          <a:p>
            <a:pPr marL="0" lvl="0" indent="0" algn="l" rtl="0">
              <a:spcBef>
                <a:spcPts val="600"/>
              </a:spcBef>
              <a:spcAft>
                <a:spcPts val="600"/>
              </a:spcAft>
              <a:buClr>
                <a:schemeClr val="accent1"/>
              </a:buClr>
              <a:buSzPts val="2300"/>
              <a:buFont typeface="Arial"/>
              <a:buNone/>
            </a:pPr>
            <a:endParaRPr sz="3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1295400" y="240812"/>
            <a:ext cx="9601200" cy="1303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5400"/>
              <a:buFont typeface="Garamond"/>
              <a:buNone/>
            </a:pPr>
            <a:r>
              <a:rPr lang="en-US" sz="6000"/>
              <a:t>Election of Chair &amp; Vice-chair </a:t>
            </a:r>
            <a:endParaRPr sz="6000"/>
          </a:p>
        </p:txBody>
      </p:sp>
      <p:sp>
        <p:nvSpPr>
          <p:cNvPr id="146" name="Google Shape;146;p26"/>
          <p:cNvSpPr txBox="1">
            <a:spLocks noGrp="1"/>
          </p:cNvSpPr>
          <p:nvPr>
            <p:ph type="body" idx="1"/>
          </p:nvPr>
        </p:nvSpPr>
        <p:spPr>
          <a:xfrm>
            <a:off x="329250" y="1544000"/>
            <a:ext cx="11533500" cy="4495800"/>
          </a:xfrm>
          <a:prstGeom prst="rect">
            <a:avLst/>
          </a:prstGeom>
          <a:noFill/>
          <a:ln>
            <a:noFill/>
          </a:ln>
        </p:spPr>
        <p:txBody>
          <a:bodyPr spcFirstLastPara="1" wrap="square" lIns="91425" tIns="45700" rIns="91425" bIns="45700" anchor="t" anchorCtr="0">
            <a:noAutofit/>
          </a:bodyPr>
          <a:lstStyle/>
          <a:p>
            <a:pPr marL="285750" lvl="0" indent="-344805" algn="l" rtl="0">
              <a:spcBef>
                <a:spcPts val="360"/>
              </a:spcBef>
              <a:spcAft>
                <a:spcPts val="0"/>
              </a:spcAft>
              <a:buSzPts val="3000"/>
              <a:buChar char="•"/>
            </a:pPr>
            <a:r>
              <a:rPr lang="en-US" sz="3000"/>
              <a:t>The entire council elects their officers.</a:t>
            </a:r>
            <a:endParaRPr sz="3000"/>
          </a:p>
          <a:p>
            <a:pPr marL="742950" lvl="1" indent="-344805" algn="l" rtl="0">
              <a:spcBef>
                <a:spcPts val="600"/>
              </a:spcBef>
              <a:spcAft>
                <a:spcPts val="0"/>
              </a:spcAft>
              <a:buSzPts val="3000"/>
              <a:buChar char="•"/>
            </a:pPr>
            <a:r>
              <a:rPr lang="en-US" sz="3000"/>
              <a:t>Chair is elected from parent members</a:t>
            </a:r>
            <a:endParaRPr sz="3000"/>
          </a:p>
          <a:p>
            <a:pPr marL="742950" lvl="1" indent="-344805" algn="l" rtl="0">
              <a:spcBef>
                <a:spcPts val="600"/>
              </a:spcBef>
              <a:spcAft>
                <a:spcPts val="0"/>
              </a:spcAft>
              <a:buSzPts val="3000"/>
              <a:buChar char="•"/>
            </a:pPr>
            <a:r>
              <a:rPr lang="en-US" sz="3000"/>
              <a:t>Vice-chair may be a parent or employee</a:t>
            </a:r>
            <a:endParaRPr sz="3000"/>
          </a:p>
          <a:p>
            <a:pPr marL="285750" lvl="0" indent="-344805" algn="l" rtl="0">
              <a:spcBef>
                <a:spcPts val="600"/>
              </a:spcBef>
              <a:spcAft>
                <a:spcPts val="0"/>
              </a:spcAft>
              <a:buSzPts val="3000"/>
              <a:buChar char="•"/>
            </a:pPr>
            <a:r>
              <a:rPr lang="en-US" sz="3000"/>
              <a:t>Principals don’t serve as officers but do vote</a:t>
            </a:r>
            <a:endParaRPr sz="3000"/>
          </a:p>
          <a:p>
            <a:pPr marL="285750" lvl="0" indent="-344805" algn="l" rtl="0">
              <a:spcBef>
                <a:spcPts val="600"/>
              </a:spcBef>
              <a:spcAft>
                <a:spcPts val="0"/>
              </a:spcAft>
              <a:buSzPts val="3000"/>
              <a:buChar char="•"/>
            </a:pPr>
            <a:r>
              <a:rPr lang="en-US" sz="3000"/>
              <a:t>Voice vote may be done</a:t>
            </a:r>
            <a:endParaRPr sz="3000"/>
          </a:p>
          <a:p>
            <a:pPr marL="285750" lvl="0" indent="-344805" algn="l" rtl="0">
              <a:spcBef>
                <a:spcPts val="600"/>
              </a:spcBef>
              <a:spcAft>
                <a:spcPts val="0"/>
              </a:spcAft>
              <a:buSzPts val="3000"/>
              <a:buChar char="•"/>
            </a:pPr>
            <a:r>
              <a:rPr lang="en-US" sz="3000"/>
              <a:t>If desired or contested: Secret Ballot, principal oversees with 1 employee and 1 parent</a:t>
            </a:r>
            <a:endParaRPr sz="3000"/>
          </a:p>
          <a:p>
            <a:pPr marL="285750" lvl="0" indent="-344805" algn="l" rtl="0">
              <a:spcBef>
                <a:spcPts val="600"/>
              </a:spcBef>
              <a:spcAft>
                <a:spcPts val="600"/>
              </a:spcAft>
              <a:buSzPts val="3000"/>
              <a:buChar char="•"/>
            </a:pPr>
            <a:r>
              <a:rPr lang="en-US" sz="3000"/>
              <a:t>Appoint a member to take minutes</a:t>
            </a:r>
            <a:endParaRPr sz="3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1295400" y="252512"/>
            <a:ext cx="9601200" cy="1303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4400"/>
              <a:buFont typeface="Garamond"/>
              <a:buNone/>
            </a:pPr>
            <a:r>
              <a:rPr lang="en-US" sz="6000"/>
              <a:t>Conducting Meetings</a:t>
            </a:r>
            <a:endParaRPr sz="6000"/>
          </a:p>
        </p:txBody>
      </p:sp>
      <p:sp>
        <p:nvSpPr>
          <p:cNvPr id="152" name="Google Shape;152;p27"/>
          <p:cNvSpPr txBox="1">
            <a:spLocks noGrp="1"/>
          </p:cNvSpPr>
          <p:nvPr>
            <p:ph type="body" idx="1"/>
          </p:nvPr>
        </p:nvSpPr>
        <p:spPr>
          <a:xfrm>
            <a:off x="177425" y="1302650"/>
            <a:ext cx="11305200" cy="3962400"/>
          </a:xfrm>
          <a:prstGeom prst="rect">
            <a:avLst/>
          </a:prstGeom>
          <a:noFill/>
          <a:ln>
            <a:noFill/>
          </a:ln>
        </p:spPr>
        <p:txBody>
          <a:bodyPr spcFirstLastPara="1" wrap="square" lIns="91425" tIns="45700" rIns="91425" bIns="45700" anchor="t" anchorCtr="0">
            <a:noAutofit/>
          </a:bodyPr>
          <a:lstStyle/>
          <a:p>
            <a:pPr marL="285750" lvl="0" indent="-344805" algn="l" rtl="0">
              <a:spcBef>
                <a:spcPts val="360"/>
              </a:spcBef>
              <a:spcAft>
                <a:spcPts val="0"/>
              </a:spcAft>
              <a:buSzPts val="3000"/>
              <a:buChar char="•"/>
            </a:pPr>
            <a:r>
              <a:rPr lang="en-US" sz="3000"/>
              <a:t>Open to members of the public</a:t>
            </a:r>
            <a:endParaRPr sz="3000"/>
          </a:p>
          <a:p>
            <a:pPr marL="285750" lvl="0" indent="-344805" algn="l" rtl="0">
              <a:spcBef>
                <a:spcPts val="600"/>
              </a:spcBef>
              <a:spcAft>
                <a:spcPts val="0"/>
              </a:spcAft>
              <a:buSzPts val="3000"/>
              <a:buChar char="•"/>
            </a:pPr>
            <a:r>
              <a:rPr lang="en-US" sz="3000"/>
              <a:t>No public discussion of HR issues</a:t>
            </a:r>
            <a:endParaRPr sz="3000"/>
          </a:p>
          <a:p>
            <a:pPr marL="285750" lvl="0" indent="-344805" algn="l" rtl="0">
              <a:spcBef>
                <a:spcPts val="600"/>
              </a:spcBef>
              <a:spcAft>
                <a:spcPts val="0"/>
              </a:spcAft>
              <a:buSzPts val="3000"/>
              <a:buChar char="•"/>
            </a:pPr>
            <a:r>
              <a:rPr lang="en-US" sz="3000"/>
              <a:t>Managing the meeting</a:t>
            </a:r>
            <a:endParaRPr sz="3000"/>
          </a:p>
          <a:p>
            <a:pPr marL="742950" lvl="1" indent="-306705" algn="l" rtl="0">
              <a:spcBef>
                <a:spcPts val="600"/>
              </a:spcBef>
              <a:spcAft>
                <a:spcPts val="0"/>
              </a:spcAft>
              <a:buSzPts val="2400"/>
              <a:buChar char="•"/>
            </a:pPr>
            <a:r>
              <a:rPr lang="en-US" sz="2400"/>
              <a:t>Begin on time &amp; follow the agenda </a:t>
            </a:r>
            <a:endParaRPr sz="2400"/>
          </a:p>
          <a:p>
            <a:pPr marL="742950" lvl="1" indent="-306705" algn="l" rtl="0">
              <a:spcBef>
                <a:spcPts val="600"/>
              </a:spcBef>
              <a:spcAft>
                <a:spcPts val="0"/>
              </a:spcAft>
              <a:buSzPts val="2400"/>
              <a:buChar char="•"/>
            </a:pPr>
            <a:r>
              <a:rPr lang="en-US" sz="2400"/>
              <a:t>Allow enough time for each agenda item </a:t>
            </a:r>
            <a:endParaRPr sz="2400"/>
          </a:p>
          <a:p>
            <a:pPr marL="742950" lvl="1" indent="-306705" algn="l" rtl="0">
              <a:spcBef>
                <a:spcPts val="600"/>
              </a:spcBef>
              <a:spcAft>
                <a:spcPts val="0"/>
              </a:spcAft>
              <a:buSzPts val="2400"/>
              <a:buChar char="•"/>
            </a:pPr>
            <a:r>
              <a:rPr lang="en-US" sz="2400"/>
              <a:t>Keep the council on task &amp; move the agenda along to end on time</a:t>
            </a:r>
            <a:endParaRPr sz="2400"/>
          </a:p>
          <a:p>
            <a:pPr marL="742950" lvl="1" indent="-306705" algn="l" rtl="0">
              <a:spcBef>
                <a:spcPts val="600"/>
              </a:spcBef>
              <a:spcAft>
                <a:spcPts val="0"/>
              </a:spcAft>
              <a:buSzPts val="2400"/>
              <a:buChar char="•"/>
            </a:pPr>
            <a:r>
              <a:rPr lang="en-US" sz="2400"/>
              <a:t>Encourage all viewpoints to be heard</a:t>
            </a:r>
            <a:endParaRPr sz="2400"/>
          </a:p>
          <a:p>
            <a:pPr marL="742950" lvl="1" indent="-306705" algn="l" rtl="0">
              <a:spcBef>
                <a:spcPts val="600"/>
              </a:spcBef>
              <a:spcAft>
                <a:spcPts val="0"/>
              </a:spcAft>
              <a:buSzPts val="2400"/>
              <a:buChar char="•"/>
            </a:pPr>
            <a:r>
              <a:rPr lang="en-US" sz="2400"/>
              <a:t>Motions for action items – quorum present </a:t>
            </a:r>
            <a:endParaRPr sz="2400"/>
          </a:p>
          <a:p>
            <a:pPr marL="285750" lvl="0" indent="-344805" algn="l" rtl="0">
              <a:spcBef>
                <a:spcPts val="600"/>
              </a:spcBef>
              <a:spcAft>
                <a:spcPts val="0"/>
              </a:spcAft>
              <a:buSzPts val="3000"/>
              <a:buChar char="•"/>
            </a:pPr>
            <a:r>
              <a:rPr lang="en-US" sz="3000"/>
              <a:t>Comments and motions should go through the chair </a:t>
            </a:r>
            <a:endParaRPr sz="3000"/>
          </a:p>
          <a:p>
            <a:pPr marL="285750" lvl="0" indent="-344805" algn="l" rtl="0">
              <a:spcBef>
                <a:spcPts val="600"/>
              </a:spcBef>
              <a:spcAft>
                <a:spcPts val="600"/>
              </a:spcAft>
              <a:buSzPts val="3000"/>
              <a:buChar char="•"/>
            </a:pPr>
            <a:r>
              <a:rPr lang="en-US" sz="3000"/>
              <a:t>Best for the chair to conduct when present</a:t>
            </a:r>
            <a:endParaRPr sz="3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1295400" y="305337"/>
            <a:ext cx="9601200" cy="1303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4400"/>
              <a:buFont typeface="Garamond"/>
              <a:buNone/>
            </a:pPr>
            <a:r>
              <a:rPr lang="en-US" sz="6000"/>
              <a:t>Responsibilities of Members</a:t>
            </a:r>
            <a:endParaRPr sz="6000"/>
          </a:p>
        </p:txBody>
      </p:sp>
      <p:sp>
        <p:nvSpPr>
          <p:cNvPr id="158" name="Google Shape;158;p28"/>
          <p:cNvSpPr txBox="1">
            <a:spLocks noGrp="1"/>
          </p:cNvSpPr>
          <p:nvPr>
            <p:ph type="body" idx="1"/>
          </p:nvPr>
        </p:nvSpPr>
        <p:spPr>
          <a:xfrm>
            <a:off x="467675" y="1608522"/>
            <a:ext cx="10428900" cy="4266900"/>
          </a:xfrm>
          <a:prstGeom prst="rect">
            <a:avLst/>
          </a:prstGeom>
          <a:noFill/>
          <a:ln>
            <a:noFill/>
          </a:ln>
        </p:spPr>
        <p:txBody>
          <a:bodyPr spcFirstLastPara="1" wrap="square" lIns="91425" tIns="45700" rIns="91425" bIns="45700" anchor="t" anchorCtr="0">
            <a:noAutofit/>
          </a:bodyPr>
          <a:lstStyle/>
          <a:p>
            <a:pPr marL="285750" lvl="0" indent="-344805" algn="l" rtl="0">
              <a:spcBef>
                <a:spcPts val="360"/>
              </a:spcBef>
              <a:spcAft>
                <a:spcPts val="0"/>
              </a:spcAft>
              <a:buSzPts val="3000"/>
              <a:buChar char="•"/>
            </a:pPr>
            <a:r>
              <a:rPr lang="en-US" sz="3000"/>
              <a:t>To make a conscientious effort to attend all meetings.</a:t>
            </a:r>
            <a:endParaRPr sz="3000"/>
          </a:p>
          <a:p>
            <a:pPr marL="285750" lvl="0" indent="-344805" algn="l" rtl="0">
              <a:spcBef>
                <a:spcPts val="600"/>
              </a:spcBef>
              <a:spcAft>
                <a:spcPts val="0"/>
              </a:spcAft>
              <a:buSzPts val="3000"/>
              <a:buChar char="•"/>
            </a:pPr>
            <a:r>
              <a:rPr lang="en-US" sz="3000"/>
              <a:t>To act in good faith for the benefit of all students.</a:t>
            </a:r>
            <a:endParaRPr sz="3000"/>
          </a:p>
          <a:p>
            <a:pPr marL="285750" lvl="0" indent="-344805" algn="l" rtl="0">
              <a:spcBef>
                <a:spcPts val="600"/>
              </a:spcBef>
              <a:spcAft>
                <a:spcPts val="0"/>
              </a:spcAft>
              <a:buSzPts val="3000"/>
              <a:buChar char="•"/>
            </a:pPr>
            <a:r>
              <a:rPr lang="en-US" sz="3000"/>
              <a:t>To participate in the development of the School Land Trust Plan and give feedback on the TSSA plan.</a:t>
            </a:r>
            <a:endParaRPr sz="3000"/>
          </a:p>
          <a:p>
            <a:pPr marL="285750" lvl="0" indent="-344805" algn="l" rtl="0">
              <a:spcBef>
                <a:spcPts val="600"/>
              </a:spcBef>
              <a:spcAft>
                <a:spcPts val="0"/>
              </a:spcAft>
              <a:buSzPts val="3000"/>
              <a:buChar char="•"/>
            </a:pPr>
            <a:r>
              <a:rPr lang="en-US" sz="3000"/>
              <a:t>To be a positive and contributing member.  </a:t>
            </a:r>
            <a:endParaRPr sz="3000"/>
          </a:p>
          <a:p>
            <a:pPr marL="0" lvl="0" indent="0" algn="l" rtl="0">
              <a:spcBef>
                <a:spcPts val="600"/>
              </a:spcBef>
              <a:spcAft>
                <a:spcPts val="600"/>
              </a:spcAft>
              <a:buClr>
                <a:schemeClr val="accent1"/>
              </a:buClr>
              <a:buSzPts val="3220"/>
              <a:buFont typeface="Arial"/>
              <a:buNone/>
            </a:pPr>
            <a:endParaRPr sz="3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322550" y="160175"/>
            <a:ext cx="11659800" cy="97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6000"/>
              <a:t>Teacher and Student Success Act (TSSA)</a:t>
            </a:r>
            <a:endParaRPr sz="6000"/>
          </a:p>
        </p:txBody>
      </p:sp>
      <p:sp>
        <p:nvSpPr>
          <p:cNvPr id="165" name="Google Shape;165;p29"/>
          <p:cNvSpPr txBox="1">
            <a:spLocks noGrp="1"/>
          </p:cNvSpPr>
          <p:nvPr>
            <p:ph type="body" idx="1"/>
          </p:nvPr>
        </p:nvSpPr>
        <p:spPr>
          <a:xfrm>
            <a:off x="225775" y="1137875"/>
            <a:ext cx="11756700" cy="4225200"/>
          </a:xfrm>
          <a:prstGeom prst="rect">
            <a:avLst/>
          </a:prstGeom>
        </p:spPr>
        <p:txBody>
          <a:bodyPr spcFirstLastPara="1" wrap="square" lIns="91425" tIns="45700" rIns="91425" bIns="45700" anchor="t" anchorCtr="0">
            <a:noAutofit/>
          </a:bodyPr>
          <a:lstStyle/>
          <a:p>
            <a:pPr marL="457200" lvl="0" indent="-419100" algn="l" rtl="0">
              <a:spcBef>
                <a:spcPts val="360"/>
              </a:spcBef>
              <a:spcAft>
                <a:spcPts val="0"/>
              </a:spcAft>
              <a:buSzPts val="3000"/>
              <a:buChar char="●"/>
            </a:pPr>
            <a:r>
              <a:rPr lang="en-US" sz="3000" dirty="0"/>
              <a:t>New in 2019-20 and distinct from the LAND Trust program</a:t>
            </a:r>
            <a:endParaRPr sz="3000" dirty="0"/>
          </a:p>
          <a:p>
            <a:pPr marL="457200" lvl="0" indent="-419100" algn="l" rtl="0">
              <a:spcBef>
                <a:spcPts val="0"/>
              </a:spcBef>
              <a:spcAft>
                <a:spcPts val="0"/>
              </a:spcAft>
              <a:buSzPts val="3000"/>
              <a:buChar char="●"/>
            </a:pPr>
            <a:r>
              <a:rPr lang="en-US" sz="3000" dirty="0"/>
              <a:t>TSSA provides money directly to each Utah public school</a:t>
            </a:r>
            <a:endParaRPr sz="3000" dirty="0"/>
          </a:p>
          <a:p>
            <a:pPr marL="914400" lvl="1" indent="-419100" algn="l" rtl="0">
              <a:spcBef>
                <a:spcPts val="0"/>
              </a:spcBef>
              <a:spcAft>
                <a:spcPts val="0"/>
              </a:spcAft>
              <a:buSzPts val="3000"/>
              <a:buChar char="○"/>
            </a:pPr>
            <a:r>
              <a:rPr lang="en-US" sz="3000" dirty="0"/>
              <a:t>Address needs unique to the school</a:t>
            </a:r>
            <a:endParaRPr sz="3000" dirty="0"/>
          </a:p>
          <a:p>
            <a:pPr marL="457200" lvl="0" indent="-419100" algn="l" rtl="0">
              <a:spcBef>
                <a:spcPts val="0"/>
              </a:spcBef>
              <a:spcAft>
                <a:spcPts val="0"/>
              </a:spcAft>
              <a:buSzPts val="3000"/>
              <a:buChar char="●"/>
            </a:pPr>
            <a:r>
              <a:rPr lang="en-US" sz="3000" dirty="0"/>
              <a:t>To qualify for the money, schools must adhere to the parameters approved by the school board.</a:t>
            </a:r>
            <a:endParaRPr sz="3000" dirty="0"/>
          </a:p>
          <a:p>
            <a:pPr marL="457200" lvl="0" indent="-419100" algn="l" rtl="0">
              <a:spcBef>
                <a:spcPts val="0"/>
              </a:spcBef>
              <a:spcAft>
                <a:spcPts val="0"/>
              </a:spcAft>
              <a:buSzPts val="3000"/>
              <a:buChar char="●"/>
            </a:pPr>
            <a:r>
              <a:rPr lang="en-US" sz="3000" dirty="0"/>
              <a:t>Requires input from the School Community Council (SCC)</a:t>
            </a:r>
            <a:endParaRPr sz="3000" dirty="0"/>
          </a:p>
          <a:p>
            <a:pPr marL="457200" lvl="0" indent="-419100" algn="l" rtl="0">
              <a:spcBef>
                <a:spcPts val="0"/>
              </a:spcBef>
              <a:spcAft>
                <a:spcPts val="0"/>
              </a:spcAft>
              <a:buSzPts val="3000"/>
              <a:buChar char="●"/>
            </a:pPr>
            <a:r>
              <a:rPr lang="en-US" sz="3000" dirty="0"/>
              <a:t>SCC members should become familiar with the TSSA </a:t>
            </a:r>
            <a:endParaRPr sz="3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0"/>
          <p:cNvSpPr txBox="1">
            <a:spLocks noGrp="1"/>
          </p:cNvSpPr>
          <p:nvPr>
            <p:ph type="title"/>
          </p:nvPr>
        </p:nvSpPr>
        <p:spPr>
          <a:xfrm>
            <a:off x="1295400" y="95687"/>
            <a:ext cx="9601200" cy="1303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4400"/>
              <a:buFont typeface="Garamond"/>
              <a:buNone/>
            </a:pPr>
            <a:r>
              <a:rPr lang="en-US" sz="6000"/>
              <a:t>Website Requirements</a:t>
            </a:r>
            <a:endParaRPr sz="6000"/>
          </a:p>
        </p:txBody>
      </p:sp>
      <p:sp>
        <p:nvSpPr>
          <p:cNvPr id="171" name="Google Shape;171;p30"/>
          <p:cNvSpPr txBox="1">
            <a:spLocks noGrp="1"/>
          </p:cNvSpPr>
          <p:nvPr>
            <p:ph type="body" idx="1"/>
          </p:nvPr>
        </p:nvSpPr>
        <p:spPr>
          <a:xfrm>
            <a:off x="258000" y="1221500"/>
            <a:ext cx="11676000" cy="3318000"/>
          </a:xfrm>
          <a:prstGeom prst="rect">
            <a:avLst/>
          </a:prstGeom>
          <a:noFill/>
          <a:ln>
            <a:noFill/>
          </a:ln>
        </p:spPr>
        <p:txBody>
          <a:bodyPr spcFirstLastPara="1" wrap="square" lIns="91425" tIns="45700" rIns="91425" bIns="45700" anchor="t" anchorCtr="0">
            <a:noAutofit/>
          </a:bodyPr>
          <a:lstStyle/>
          <a:p>
            <a:pPr marL="285750" lvl="0" indent="-344805" algn="l" rtl="0">
              <a:spcBef>
                <a:spcPts val="360"/>
              </a:spcBef>
              <a:spcAft>
                <a:spcPts val="0"/>
              </a:spcAft>
              <a:buSzPts val="3000"/>
              <a:buChar char="•"/>
            </a:pPr>
            <a:r>
              <a:rPr lang="en-US" sz="2900" dirty="0"/>
              <a:t>Contact information of the SCC members</a:t>
            </a:r>
            <a:endParaRPr sz="2900" dirty="0"/>
          </a:p>
          <a:p>
            <a:pPr marL="285750" lvl="0" indent="-344805" algn="l" rtl="0">
              <a:spcBef>
                <a:spcPts val="600"/>
              </a:spcBef>
              <a:spcAft>
                <a:spcPts val="0"/>
              </a:spcAft>
              <a:buSzPts val="3000"/>
              <a:buChar char="•"/>
            </a:pPr>
            <a:r>
              <a:rPr lang="en-US" sz="2900" dirty="0"/>
              <a:t>Meeting Agendas—posted 1 week before with date, time, place</a:t>
            </a:r>
            <a:endParaRPr sz="2900" dirty="0"/>
          </a:p>
          <a:p>
            <a:pPr marL="285750" lvl="0" indent="-344805" algn="l" rtl="0">
              <a:spcBef>
                <a:spcPts val="600"/>
              </a:spcBef>
              <a:spcAft>
                <a:spcPts val="0"/>
              </a:spcAft>
              <a:buSzPts val="3000"/>
              <a:buChar char="•"/>
            </a:pPr>
            <a:r>
              <a:rPr lang="en-US" sz="2900" dirty="0"/>
              <a:t>Minutes for current school year meetings</a:t>
            </a:r>
            <a:endParaRPr sz="2900" dirty="0"/>
          </a:p>
          <a:p>
            <a:pPr marL="742950" lvl="1" indent="-344805" algn="l" rtl="0">
              <a:spcBef>
                <a:spcPts val="600"/>
              </a:spcBef>
              <a:spcAft>
                <a:spcPts val="0"/>
              </a:spcAft>
              <a:buSzPts val="3000"/>
              <a:buChar char="•"/>
            </a:pPr>
            <a:r>
              <a:rPr lang="en-US" sz="2900" dirty="0"/>
              <a:t>Substance of matters proposed, discussed or decided, it must be on the agenda to take action</a:t>
            </a:r>
            <a:endParaRPr sz="2900" dirty="0"/>
          </a:p>
          <a:p>
            <a:pPr marL="285750" lvl="0" indent="-344805" algn="l" rtl="0">
              <a:spcBef>
                <a:spcPts val="600"/>
              </a:spcBef>
              <a:spcAft>
                <a:spcPts val="0"/>
              </a:spcAft>
              <a:buSzPts val="3000"/>
              <a:buChar char="•"/>
            </a:pPr>
            <a:r>
              <a:rPr lang="en-US" sz="2900" dirty="0"/>
              <a:t>Teacher and Student Success Plan </a:t>
            </a:r>
            <a:endParaRPr sz="2900" dirty="0"/>
          </a:p>
          <a:p>
            <a:pPr marL="285750" lvl="0" indent="-344805" algn="l" rtl="0">
              <a:spcBef>
                <a:spcPts val="600"/>
              </a:spcBef>
              <a:spcAft>
                <a:spcPts val="0"/>
              </a:spcAft>
              <a:buSzPts val="3000"/>
              <a:buChar char="•"/>
            </a:pPr>
            <a:r>
              <a:rPr lang="en-US" sz="2900" dirty="0"/>
              <a:t>Opportunities provided to parents by serving on the SCC and how parents can directly influence expenditure of LAND Trust money</a:t>
            </a:r>
            <a:endParaRPr sz="2900" dirty="0"/>
          </a:p>
          <a:p>
            <a:pPr marL="285750" lvl="0" indent="-344805" algn="l" rtl="0">
              <a:spcBef>
                <a:spcPts val="600"/>
              </a:spcBef>
              <a:spcAft>
                <a:spcPts val="0"/>
              </a:spcAft>
              <a:buSzPts val="3000"/>
              <a:buChar char="•"/>
            </a:pPr>
            <a:r>
              <a:rPr lang="en-US" sz="2900" dirty="0"/>
              <a:t>Dollar amounts received by the school each year through the program</a:t>
            </a:r>
            <a:endParaRPr sz="2900" dirty="0"/>
          </a:p>
          <a:p>
            <a:pPr marL="0" lvl="0" indent="0" algn="l" rtl="0">
              <a:spcBef>
                <a:spcPts val="600"/>
              </a:spcBef>
              <a:spcAft>
                <a:spcPts val="600"/>
              </a:spcAft>
              <a:buClr>
                <a:schemeClr val="accent1"/>
              </a:buClr>
              <a:buSzPts val="2300"/>
              <a:buFont typeface="Arial"/>
              <a:buNone/>
            </a:pPr>
            <a:endParaRPr sz="3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1"/>
          <p:cNvSpPr txBox="1">
            <a:spLocks noGrp="1"/>
          </p:cNvSpPr>
          <p:nvPr>
            <p:ph type="title"/>
          </p:nvPr>
        </p:nvSpPr>
        <p:spPr>
          <a:xfrm>
            <a:off x="1295400" y="127912"/>
            <a:ext cx="9601200" cy="1303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4400"/>
              <a:buFont typeface="Garamond"/>
              <a:buNone/>
            </a:pPr>
            <a:r>
              <a:rPr lang="en-US" sz="6000"/>
              <a:t>Rules of Order and Procedure</a:t>
            </a:r>
            <a:endParaRPr sz="6000"/>
          </a:p>
        </p:txBody>
      </p:sp>
      <p:sp>
        <p:nvSpPr>
          <p:cNvPr id="177" name="Google Shape;177;p31"/>
          <p:cNvSpPr txBox="1">
            <a:spLocks noGrp="1"/>
          </p:cNvSpPr>
          <p:nvPr>
            <p:ph type="body" idx="1"/>
          </p:nvPr>
        </p:nvSpPr>
        <p:spPr>
          <a:xfrm>
            <a:off x="645075" y="1431100"/>
            <a:ext cx="11031000" cy="4444200"/>
          </a:xfrm>
          <a:prstGeom prst="rect">
            <a:avLst/>
          </a:prstGeom>
          <a:noFill/>
          <a:ln>
            <a:noFill/>
          </a:ln>
        </p:spPr>
        <p:txBody>
          <a:bodyPr spcFirstLastPara="1" wrap="square" lIns="91425" tIns="45700" rIns="91425" bIns="45700" anchor="t" anchorCtr="0">
            <a:noAutofit/>
          </a:bodyPr>
          <a:lstStyle/>
          <a:p>
            <a:pPr marL="285750" lvl="0" indent="-344805" algn="l" rtl="0">
              <a:spcBef>
                <a:spcPts val="360"/>
              </a:spcBef>
              <a:spcAft>
                <a:spcPts val="0"/>
              </a:spcAft>
              <a:buSzPts val="3000"/>
              <a:buChar char="•"/>
            </a:pPr>
            <a:r>
              <a:rPr lang="en-US" sz="3000" dirty="0"/>
              <a:t>School Community Councils must adopt their own rules of order and procedure.  These rules should be followed in conducting meetings, be posted on the school website, and be available at each meeting. </a:t>
            </a:r>
            <a:endParaRPr sz="3000" dirty="0"/>
          </a:p>
          <a:p>
            <a:pPr marL="285750" lvl="0" indent="-344805" algn="l" rtl="0">
              <a:spcBef>
                <a:spcPts val="600"/>
              </a:spcBef>
              <a:spcAft>
                <a:spcPts val="0"/>
              </a:spcAft>
              <a:buSzPts val="3000"/>
              <a:buChar char="•"/>
            </a:pPr>
            <a:r>
              <a:rPr lang="en-US" sz="3000" dirty="0"/>
              <a:t>Removal or Replacement, Elections, How to make decisions, etc.</a:t>
            </a:r>
            <a:endParaRPr sz="3000" dirty="0"/>
          </a:p>
          <a:p>
            <a:pPr marL="285750" lvl="0" indent="-344805" algn="l" rtl="0">
              <a:spcBef>
                <a:spcPts val="600"/>
              </a:spcBef>
              <a:spcAft>
                <a:spcPts val="0"/>
              </a:spcAft>
              <a:buSzPts val="3000"/>
              <a:buChar char="•"/>
            </a:pPr>
            <a:r>
              <a:rPr lang="en-US" sz="3000" dirty="0"/>
              <a:t>Must be posted on the SCC website</a:t>
            </a:r>
            <a:endParaRPr sz="3000" dirty="0"/>
          </a:p>
          <a:p>
            <a:pPr marL="285750" lvl="0" indent="-344805" algn="l" rtl="0">
              <a:spcBef>
                <a:spcPts val="600"/>
              </a:spcBef>
              <a:spcAft>
                <a:spcPts val="600"/>
              </a:spcAft>
              <a:buSzPts val="3000"/>
              <a:buChar char="•"/>
            </a:pPr>
            <a:r>
              <a:rPr lang="en-US" sz="3000" dirty="0"/>
              <a:t>See sample at  </a:t>
            </a:r>
            <a:r>
              <a:rPr lang="en-US" sz="3000" u="sng" dirty="0">
                <a:solidFill>
                  <a:schemeClr val="hlink"/>
                </a:solidFill>
                <a:hlinkClick r:id="rId3"/>
              </a:rPr>
              <a:t>http://www.schoollandtrust.org/training/</a:t>
            </a:r>
            <a:endParaRPr sz="3000" u="sng" dirty="0">
              <a:solidFill>
                <a:schemeClr val="hlink"/>
              </a:solidFill>
              <a:hlinkClick r:id="rId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32"/>
          <p:cNvPicPr preferRelativeResize="0">
            <a:picLocks noGrp="1"/>
          </p:cNvPicPr>
          <p:nvPr>
            <p:ph type="body" idx="1"/>
          </p:nvPr>
        </p:nvPicPr>
        <p:blipFill rotWithShape="1">
          <a:blip r:embed="rId3">
            <a:alphaModFix/>
          </a:blip>
          <a:srcRect/>
          <a:stretch/>
        </p:blipFill>
        <p:spPr>
          <a:xfrm>
            <a:off x="2428875" y="762000"/>
            <a:ext cx="7334250" cy="521176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3"/>
          <p:cNvSpPr txBox="1">
            <a:spLocks noGrp="1"/>
          </p:cNvSpPr>
          <p:nvPr>
            <p:ph type="ctrTitle" idx="4294967295"/>
          </p:nvPr>
        </p:nvSpPr>
        <p:spPr>
          <a:xfrm>
            <a:off x="1447800" y="779462"/>
            <a:ext cx="9525000" cy="516413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262626"/>
              </a:buClr>
              <a:buSzPts val="6000"/>
              <a:buFont typeface="Garamond"/>
              <a:buNone/>
            </a:pPr>
            <a:br>
              <a:rPr lang="en-US" sz="6000"/>
            </a:br>
            <a:r>
              <a:rPr lang="en-US" sz="6000"/>
              <a:t>			School LAND Trust Plans</a:t>
            </a:r>
            <a:br>
              <a:rPr lang="en-US" sz="6000"/>
            </a:br>
            <a:endParaRPr sz="6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6"/>
          <p:cNvPicPr preferRelativeResize="0"/>
          <p:nvPr/>
        </p:nvPicPr>
        <p:blipFill rotWithShape="1">
          <a:blip r:embed="rId3">
            <a:alphaModFix/>
          </a:blip>
          <a:srcRect/>
          <a:stretch/>
        </p:blipFill>
        <p:spPr>
          <a:xfrm>
            <a:off x="2286000" y="762000"/>
            <a:ext cx="7251700" cy="3652837"/>
          </a:xfrm>
          <a:prstGeom prst="rect">
            <a:avLst/>
          </a:prstGeom>
          <a:noFill/>
          <a:ln>
            <a:noFill/>
          </a:ln>
        </p:spPr>
      </p:pic>
      <p:pic>
        <p:nvPicPr>
          <p:cNvPr id="84" name="Google Shape;84;p16"/>
          <p:cNvPicPr preferRelativeResize="0"/>
          <p:nvPr/>
        </p:nvPicPr>
        <p:blipFill rotWithShape="1">
          <a:blip r:embed="rId4">
            <a:alphaModFix/>
          </a:blip>
          <a:srcRect/>
          <a:stretch/>
        </p:blipFill>
        <p:spPr>
          <a:xfrm>
            <a:off x="2349500" y="4267200"/>
            <a:ext cx="7124700" cy="1993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4"/>
          <p:cNvSpPr txBox="1">
            <a:spLocks noGrp="1"/>
          </p:cNvSpPr>
          <p:nvPr>
            <p:ph type="body" idx="1"/>
          </p:nvPr>
        </p:nvSpPr>
        <p:spPr>
          <a:xfrm>
            <a:off x="2057413" y="411375"/>
            <a:ext cx="8077200" cy="36576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Clr>
                <a:schemeClr val="accent1"/>
              </a:buClr>
              <a:buSzPts val="2760"/>
              <a:buFont typeface="Arial"/>
              <a:buNone/>
            </a:pPr>
            <a:r>
              <a:rPr lang="en-US" sz="3600"/>
              <a:t>“It is a capital mistake to theorize before one has data. Insensibly one begins to twist facts to suit theories, instead of theories to suit facts.”  ― Sir Arthur Conan Doyle, Sherlock Holmes</a:t>
            </a:r>
            <a:endParaRPr sz="3600"/>
          </a:p>
          <a:p>
            <a:pPr marL="0" lvl="0" indent="0" algn="l" rtl="0">
              <a:spcBef>
                <a:spcPts val="600"/>
              </a:spcBef>
              <a:spcAft>
                <a:spcPts val="600"/>
              </a:spcAft>
              <a:buClr>
                <a:schemeClr val="accent1"/>
              </a:buClr>
              <a:buSzPts val="2760"/>
              <a:buFont typeface="Arial"/>
              <a:buNone/>
            </a:pPr>
            <a:endParaRPr sz="3600"/>
          </a:p>
        </p:txBody>
      </p:sp>
      <p:pic>
        <p:nvPicPr>
          <p:cNvPr id="193" name="Google Shape;193;p34" descr="http://t3.gstatic.com/images?q=tbn:ANd9GcQ3TJOPKuLEQy2l-uVCLuC5JG7VHruCWcHc4CRXubMkWjyLpZeTuQ:https://www.surveymonkey.com/blog/en/wp-content/uploads/2014/03/DataAnalysis.jpg"/>
          <p:cNvPicPr preferRelativeResize="0"/>
          <p:nvPr/>
        </p:nvPicPr>
        <p:blipFill rotWithShape="1">
          <a:blip r:embed="rId3">
            <a:alphaModFix/>
          </a:blip>
          <a:srcRect/>
          <a:stretch/>
        </p:blipFill>
        <p:spPr>
          <a:xfrm>
            <a:off x="4256100" y="3967100"/>
            <a:ext cx="3679825" cy="272256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5"/>
          <p:cNvSpPr txBox="1">
            <a:spLocks noGrp="1"/>
          </p:cNvSpPr>
          <p:nvPr>
            <p:ph type="title"/>
          </p:nvPr>
        </p:nvSpPr>
        <p:spPr>
          <a:xfrm>
            <a:off x="1295400" y="982662"/>
            <a:ext cx="9601200" cy="13033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5400"/>
              <a:buFont typeface="Garamond"/>
              <a:buNone/>
            </a:pPr>
            <a:r>
              <a:rPr lang="en-US" sz="6000"/>
              <a:t>USBE Data Gateway</a:t>
            </a:r>
            <a:endParaRPr sz="6000"/>
          </a:p>
        </p:txBody>
      </p:sp>
      <p:sp>
        <p:nvSpPr>
          <p:cNvPr id="199" name="Google Shape;199;p35"/>
          <p:cNvSpPr txBox="1">
            <a:spLocks noGrp="1"/>
          </p:cNvSpPr>
          <p:nvPr>
            <p:ph type="body" idx="1"/>
          </p:nvPr>
        </p:nvSpPr>
        <p:spPr>
          <a:xfrm>
            <a:off x="1981200" y="2743200"/>
            <a:ext cx="8413750" cy="3657600"/>
          </a:xfrm>
          <a:prstGeom prst="rect">
            <a:avLst/>
          </a:prstGeom>
          <a:noFill/>
          <a:ln>
            <a:noFill/>
          </a:ln>
        </p:spPr>
        <p:txBody>
          <a:bodyPr spcFirstLastPara="1" wrap="square" lIns="91425" tIns="45700" rIns="91425" bIns="45700" anchor="t" anchorCtr="0">
            <a:noAutofit/>
          </a:bodyPr>
          <a:lstStyle/>
          <a:p>
            <a:pPr marL="285750" lvl="0" indent="-344805" algn="l" rtl="0">
              <a:spcBef>
                <a:spcPts val="360"/>
              </a:spcBef>
              <a:spcAft>
                <a:spcPts val="0"/>
              </a:spcAft>
              <a:buSzPts val="3000"/>
              <a:buChar char="•"/>
            </a:pPr>
            <a:r>
              <a:rPr lang="en-US" sz="3000"/>
              <a:t>Allows public access to education-related data.</a:t>
            </a:r>
            <a:endParaRPr sz="3000"/>
          </a:p>
          <a:p>
            <a:pPr marL="285750" lvl="0" indent="-344805" algn="l" rtl="0">
              <a:spcBef>
                <a:spcPts val="600"/>
              </a:spcBef>
              <a:spcAft>
                <a:spcPts val="0"/>
              </a:spcAft>
              <a:buSzPts val="3000"/>
              <a:buChar char="•"/>
            </a:pPr>
            <a:r>
              <a:rPr lang="en-US" sz="3000"/>
              <a:t>Helps make informed decisions about student learning.</a:t>
            </a:r>
            <a:endParaRPr sz="3000"/>
          </a:p>
          <a:p>
            <a:pPr marL="285750" lvl="0" indent="-344805" algn="l" rtl="0">
              <a:spcBef>
                <a:spcPts val="600"/>
              </a:spcBef>
              <a:spcAft>
                <a:spcPts val="0"/>
              </a:spcAft>
              <a:buSzPts val="3000"/>
              <a:buChar char="•"/>
            </a:pPr>
            <a:r>
              <a:rPr lang="en-US" sz="3000"/>
              <a:t>No personal information is given.</a:t>
            </a:r>
            <a:endParaRPr sz="3000"/>
          </a:p>
          <a:p>
            <a:pPr marL="285750" lvl="0" indent="-344805" algn="l" rtl="0">
              <a:spcBef>
                <a:spcPts val="600"/>
              </a:spcBef>
              <a:spcAft>
                <a:spcPts val="0"/>
              </a:spcAft>
              <a:buSzPts val="3000"/>
              <a:buChar char="•"/>
            </a:pPr>
            <a:r>
              <a:rPr lang="en-US" sz="3000" u="sng">
                <a:solidFill>
                  <a:schemeClr val="hlink"/>
                </a:solidFill>
                <a:hlinkClick r:id="rId3"/>
              </a:rPr>
              <a:t>https://datagateway.schools.utah.gov/</a:t>
            </a:r>
            <a:endParaRPr sz="3000"/>
          </a:p>
          <a:p>
            <a:pPr marL="0" lvl="0" indent="0" algn="l" rtl="0">
              <a:spcBef>
                <a:spcPts val="600"/>
              </a:spcBef>
              <a:spcAft>
                <a:spcPts val="0"/>
              </a:spcAft>
              <a:buClr>
                <a:schemeClr val="accent1"/>
              </a:buClr>
              <a:buSzPts val="3220"/>
              <a:buFont typeface="Arial"/>
              <a:buNone/>
            </a:pPr>
            <a:endParaRPr sz="3000"/>
          </a:p>
          <a:p>
            <a:pPr marL="0" lvl="0" indent="0" algn="l" rtl="0">
              <a:spcBef>
                <a:spcPts val="600"/>
              </a:spcBef>
              <a:spcAft>
                <a:spcPts val="0"/>
              </a:spcAft>
              <a:buClr>
                <a:schemeClr val="accent1"/>
              </a:buClr>
              <a:buSzPts val="3220"/>
              <a:buFont typeface="Arial"/>
              <a:buNone/>
            </a:pPr>
            <a:endParaRPr sz="3000"/>
          </a:p>
          <a:p>
            <a:pPr marL="0" lvl="0" indent="0" algn="l" rtl="0">
              <a:spcBef>
                <a:spcPts val="600"/>
              </a:spcBef>
              <a:spcAft>
                <a:spcPts val="600"/>
              </a:spcAft>
              <a:buClr>
                <a:schemeClr val="accent1"/>
              </a:buClr>
              <a:buSzPts val="3220"/>
              <a:buFont typeface="Arial"/>
              <a:buNone/>
            </a:pPr>
            <a:endParaRPr sz="3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6"/>
          <p:cNvSpPr txBox="1">
            <a:spLocks noGrp="1"/>
          </p:cNvSpPr>
          <p:nvPr>
            <p:ph type="title"/>
          </p:nvPr>
        </p:nvSpPr>
        <p:spPr>
          <a:xfrm>
            <a:off x="1511775" y="1029725"/>
            <a:ext cx="9601200" cy="1303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4400"/>
              <a:buFont typeface="Garamond"/>
              <a:buNone/>
            </a:pPr>
            <a:r>
              <a:rPr lang="en-US" sz="6000"/>
              <a:t>Discussion	</a:t>
            </a:r>
            <a:endParaRPr sz="6000"/>
          </a:p>
        </p:txBody>
      </p:sp>
      <p:sp>
        <p:nvSpPr>
          <p:cNvPr id="205" name="Google Shape;205;p36"/>
          <p:cNvSpPr txBox="1">
            <a:spLocks noGrp="1"/>
          </p:cNvSpPr>
          <p:nvPr>
            <p:ph type="body" idx="1"/>
          </p:nvPr>
        </p:nvSpPr>
        <p:spPr>
          <a:xfrm>
            <a:off x="1100675" y="2604525"/>
            <a:ext cx="10461000" cy="3318000"/>
          </a:xfrm>
          <a:prstGeom prst="rect">
            <a:avLst/>
          </a:prstGeom>
          <a:noFill/>
          <a:ln>
            <a:noFill/>
          </a:ln>
        </p:spPr>
        <p:txBody>
          <a:bodyPr spcFirstLastPara="1" wrap="square" lIns="91425" tIns="45700" rIns="91425" bIns="45700" anchor="t" anchorCtr="0">
            <a:noAutofit/>
          </a:bodyPr>
          <a:lstStyle/>
          <a:p>
            <a:pPr marL="285750" lvl="0" indent="-344805" algn="l" rtl="0">
              <a:spcBef>
                <a:spcPts val="360"/>
              </a:spcBef>
              <a:spcAft>
                <a:spcPts val="600"/>
              </a:spcAft>
              <a:buSzPts val="3000"/>
              <a:buChar char="•"/>
            </a:pPr>
            <a:r>
              <a:rPr lang="en-US" sz="3000"/>
              <a:t>Take a few minutes to discuss with your principal, chair or neighbor how you will use data in an upcoming SCC meeting.</a:t>
            </a:r>
            <a:endParaRPr sz="3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7"/>
          <p:cNvSpPr txBox="1">
            <a:spLocks noGrp="1"/>
          </p:cNvSpPr>
          <p:nvPr>
            <p:ph type="title" idx="4294967295"/>
          </p:nvPr>
        </p:nvSpPr>
        <p:spPr>
          <a:xfrm>
            <a:off x="838200" y="762000"/>
            <a:ext cx="9601200" cy="130333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4400"/>
              <a:buFont typeface="Garamond"/>
              <a:buNone/>
            </a:pPr>
            <a:r>
              <a:rPr lang="en-US" sz="6000"/>
              <a:t>S.M.A.R.T. Goals are…</a:t>
            </a:r>
            <a:endParaRPr sz="6000"/>
          </a:p>
        </p:txBody>
      </p:sp>
      <p:sp>
        <p:nvSpPr>
          <p:cNvPr id="211" name="Google Shape;211;p37"/>
          <p:cNvSpPr txBox="1">
            <a:spLocks noGrp="1"/>
          </p:cNvSpPr>
          <p:nvPr>
            <p:ph type="body" idx="4294967295"/>
          </p:nvPr>
        </p:nvSpPr>
        <p:spPr>
          <a:xfrm>
            <a:off x="1757364" y="2224875"/>
            <a:ext cx="3860762" cy="4526100"/>
          </a:xfrm>
          <a:prstGeom prst="rect">
            <a:avLst/>
          </a:prstGeom>
          <a:noFill/>
          <a:ln>
            <a:noFill/>
          </a:ln>
        </p:spPr>
        <p:txBody>
          <a:bodyPr spcFirstLastPara="1" wrap="square" lIns="91425" tIns="45700" rIns="91425" bIns="45700" anchor="t" anchorCtr="0">
            <a:noAutofit/>
          </a:bodyPr>
          <a:lstStyle/>
          <a:p>
            <a:pPr marL="609600" lvl="0" indent="-495300" algn="l" rtl="0">
              <a:spcBef>
                <a:spcPts val="0"/>
              </a:spcBef>
              <a:spcAft>
                <a:spcPts val="0"/>
              </a:spcAft>
              <a:buSzPts val="3000"/>
              <a:buChar char="•"/>
            </a:pPr>
            <a:r>
              <a:rPr lang="en-US" sz="3000" dirty="0"/>
              <a:t>Student Centered</a:t>
            </a:r>
            <a:endParaRPr sz="3000" dirty="0"/>
          </a:p>
          <a:p>
            <a:pPr marL="609600" lvl="0" indent="-495300" algn="l" rtl="0">
              <a:spcBef>
                <a:spcPts val="2100"/>
              </a:spcBef>
              <a:spcAft>
                <a:spcPts val="0"/>
              </a:spcAft>
              <a:buSzPts val="3000"/>
              <a:buChar char="•"/>
            </a:pPr>
            <a:r>
              <a:rPr lang="en-US" sz="3000" dirty="0"/>
              <a:t>Measurable</a:t>
            </a:r>
            <a:endParaRPr sz="3000" dirty="0"/>
          </a:p>
          <a:p>
            <a:pPr marL="609600" lvl="0" indent="-495300" algn="l" rtl="0">
              <a:spcBef>
                <a:spcPts val="2100"/>
              </a:spcBef>
              <a:spcAft>
                <a:spcPts val="0"/>
              </a:spcAft>
              <a:buSzPts val="3000"/>
              <a:buChar char="•"/>
            </a:pPr>
            <a:r>
              <a:rPr lang="en-US" sz="3000" dirty="0"/>
              <a:t>Academic</a:t>
            </a:r>
            <a:endParaRPr sz="3000" dirty="0"/>
          </a:p>
          <a:p>
            <a:pPr marL="609600" lvl="0" indent="-495300" algn="l" rtl="0">
              <a:spcBef>
                <a:spcPts val="2100"/>
              </a:spcBef>
              <a:spcAft>
                <a:spcPts val="0"/>
              </a:spcAft>
              <a:buSzPts val="3000"/>
              <a:buChar char="•"/>
            </a:pPr>
            <a:r>
              <a:rPr lang="en-US" sz="3000" dirty="0"/>
              <a:t>Realistic</a:t>
            </a:r>
            <a:endParaRPr sz="3000" dirty="0"/>
          </a:p>
          <a:p>
            <a:pPr marL="609600" lvl="0" indent="-495300" algn="l" rtl="0">
              <a:spcBef>
                <a:spcPts val="2100"/>
              </a:spcBef>
              <a:spcAft>
                <a:spcPts val="2100"/>
              </a:spcAft>
              <a:buSzPts val="3000"/>
              <a:buChar char="•"/>
            </a:pPr>
            <a:r>
              <a:rPr lang="en-US" sz="3000" dirty="0"/>
              <a:t>Timely</a:t>
            </a:r>
            <a:endParaRPr sz="3000" dirty="0"/>
          </a:p>
        </p:txBody>
      </p:sp>
      <p:pic>
        <p:nvPicPr>
          <p:cNvPr id="212" name="Google Shape;212;p37" descr="C:\Users\Debbie\Pictures\Microsoft Clip Organizer\j0439243.jpg"/>
          <p:cNvPicPr preferRelativeResize="0"/>
          <p:nvPr/>
        </p:nvPicPr>
        <p:blipFill rotWithShape="1">
          <a:blip r:embed="rId3">
            <a:alphaModFix/>
          </a:blip>
          <a:srcRect/>
          <a:stretch/>
        </p:blipFill>
        <p:spPr>
          <a:xfrm>
            <a:off x="6573875" y="2224875"/>
            <a:ext cx="42672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xEl>
                                              <p:pRg st="0" end="0"/>
                                            </p:txEl>
                                          </p:spTgt>
                                        </p:tgtEl>
                                        <p:attrNameLst>
                                          <p:attrName>style.visibility</p:attrName>
                                        </p:attrNameLst>
                                      </p:cBhvr>
                                      <p:to>
                                        <p:strVal val="visible"/>
                                      </p:to>
                                    </p:set>
                                    <p:animEffect transition="in" filter="fade">
                                      <p:cBhvr>
                                        <p:cTn id="7" dur="500"/>
                                        <p:tgtEl>
                                          <p:spTgt spid="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1">
                                            <p:txEl>
                                              <p:pRg st="1" end="1"/>
                                            </p:txEl>
                                          </p:spTgt>
                                        </p:tgtEl>
                                        <p:attrNameLst>
                                          <p:attrName>style.visibility</p:attrName>
                                        </p:attrNameLst>
                                      </p:cBhvr>
                                      <p:to>
                                        <p:strVal val="visible"/>
                                      </p:to>
                                    </p:set>
                                    <p:animEffect transition="in" filter="fade">
                                      <p:cBhvr>
                                        <p:cTn id="12" dur="500"/>
                                        <p:tgtEl>
                                          <p:spTgt spid="2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1">
                                            <p:txEl>
                                              <p:pRg st="2" end="2"/>
                                            </p:txEl>
                                          </p:spTgt>
                                        </p:tgtEl>
                                        <p:attrNameLst>
                                          <p:attrName>style.visibility</p:attrName>
                                        </p:attrNameLst>
                                      </p:cBhvr>
                                      <p:to>
                                        <p:strVal val="visible"/>
                                      </p:to>
                                    </p:set>
                                    <p:animEffect transition="in" filter="fade">
                                      <p:cBhvr>
                                        <p:cTn id="17" dur="500"/>
                                        <p:tgtEl>
                                          <p:spTgt spid="2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1">
                                            <p:txEl>
                                              <p:pRg st="3" end="3"/>
                                            </p:txEl>
                                          </p:spTgt>
                                        </p:tgtEl>
                                        <p:attrNameLst>
                                          <p:attrName>style.visibility</p:attrName>
                                        </p:attrNameLst>
                                      </p:cBhvr>
                                      <p:to>
                                        <p:strVal val="visible"/>
                                      </p:to>
                                    </p:set>
                                    <p:animEffect transition="in" filter="fade">
                                      <p:cBhvr>
                                        <p:cTn id="22" dur="500"/>
                                        <p:tgtEl>
                                          <p:spTgt spid="2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1">
                                            <p:txEl>
                                              <p:pRg st="4" end="4"/>
                                            </p:txEl>
                                          </p:spTgt>
                                        </p:tgtEl>
                                        <p:attrNameLst>
                                          <p:attrName>style.visibility</p:attrName>
                                        </p:attrNameLst>
                                      </p:cBhvr>
                                      <p:to>
                                        <p:strVal val="visible"/>
                                      </p:to>
                                    </p:set>
                                    <p:animEffect transition="in" filter="fade">
                                      <p:cBhvr>
                                        <p:cTn id="27" dur="500"/>
                                        <p:tgtEl>
                                          <p:spTgt spid="2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8"/>
          <p:cNvSpPr txBox="1">
            <a:spLocks noGrp="1"/>
          </p:cNvSpPr>
          <p:nvPr>
            <p:ph type="title"/>
          </p:nvPr>
        </p:nvSpPr>
        <p:spPr>
          <a:xfrm>
            <a:off x="2133600" y="915987"/>
            <a:ext cx="7924800" cy="13033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5400"/>
              <a:buFont typeface="Garamond"/>
              <a:buNone/>
            </a:pPr>
            <a:r>
              <a:rPr lang="en-US" sz="6000"/>
              <a:t>School LAND Trust Plan</a:t>
            </a:r>
            <a:endParaRPr sz="6000"/>
          </a:p>
        </p:txBody>
      </p:sp>
      <p:sp>
        <p:nvSpPr>
          <p:cNvPr id="218" name="Google Shape;218;p38"/>
          <p:cNvSpPr txBox="1">
            <a:spLocks noGrp="1"/>
          </p:cNvSpPr>
          <p:nvPr>
            <p:ph type="body" idx="1"/>
          </p:nvPr>
        </p:nvSpPr>
        <p:spPr>
          <a:xfrm>
            <a:off x="1295400" y="2557462"/>
            <a:ext cx="9601200" cy="3317875"/>
          </a:xfrm>
          <a:prstGeom prst="rect">
            <a:avLst/>
          </a:prstGeom>
          <a:noFill/>
          <a:ln>
            <a:noFill/>
          </a:ln>
        </p:spPr>
        <p:txBody>
          <a:bodyPr spcFirstLastPara="1" wrap="square" lIns="91425" tIns="45700" rIns="91425" bIns="45700" anchor="t" anchorCtr="0">
            <a:noAutofit/>
          </a:bodyPr>
          <a:lstStyle/>
          <a:p>
            <a:pPr marL="285750" lvl="0" indent="-344805" algn="l" rtl="0">
              <a:spcBef>
                <a:spcPts val="360"/>
              </a:spcBef>
              <a:spcAft>
                <a:spcPts val="0"/>
              </a:spcAft>
              <a:buSzPts val="3000"/>
              <a:buChar char="•"/>
            </a:pPr>
            <a:r>
              <a:rPr lang="en-US" sz="3000"/>
              <a:t>Usually includes part of the TSSA plan</a:t>
            </a:r>
            <a:endParaRPr sz="3000"/>
          </a:p>
          <a:p>
            <a:pPr marL="285750" lvl="0" indent="-344805" algn="l" rtl="0">
              <a:spcBef>
                <a:spcPts val="600"/>
              </a:spcBef>
              <a:spcAft>
                <a:spcPts val="0"/>
              </a:spcAft>
              <a:buSzPts val="3000"/>
              <a:buChar char="•"/>
            </a:pPr>
            <a:r>
              <a:rPr lang="en-US" sz="3000"/>
              <a:t>Describe how the school will improve or enhance academic achievement</a:t>
            </a:r>
            <a:endParaRPr sz="3000"/>
          </a:p>
          <a:p>
            <a:pPr marL="285750" lvl="0" indent="-344805" algn="l" rtl="0">
              <a:spcBef>
                <a:spcPts val="600"/>
              </a:spcBef>
              <a:spcAft>
                <a:spcPts val="600"/>
              </a:spcAft>
              <a:buSzPts val="3000"/>
              <a:buChar char="•"/>
            </a:pPr>
            <a:r>
              <a:rPr lang="en-US" sz="3000"/>
              <a:t>Use money from the LAND Trust Allocation to fund the plan</a:t>
            </a:r>
            <a:endParaRPr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xEl>
                                              <p:pRg st="0" end="0"/>
                                            </p:txEl>
                                          </p:spTgt>
                                        </p:tgtEl>
                                        <p:attrNameLst>
                                          <p:attrName>style.visibility</p:attrName>
                                        </p:attrNameLst>
                                      </p:cBhvr>
                                      <p:to>
                                        <p:strVal val="visible"/>
                                      </p:to>
                                    </p:set>
                                    <p:animEffect transition="in" filter="fade">
                                      <p:cBhvr>
                                        <p:cTn id="7" dur="500"/>
                                        <p:tgtEl>
                                          <p:spTgt spid="2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8">
                                            <p:txEl>
                                              <p:pRg st="1" end="1"/>
                                            </p:txEl>
                                          </p:spTgt>
                                        </p:tgtEl>
                                        <p:attrNameLst>
                                          <p:attrName>style.visibility</p:attrName>
                                        </p:attrNameLst>
                                      </p:cBhvr>
                                      <p:to>
                                        <p:strVal val="visible"/>
                                      </p:to>
                                    </p:set>
                                    <p:animEffect transition="in" filter="fade">
                                      <p:cBhvr>
                                        <p:cTn id="12" dur="500"/>
                                        <p:tgtEl>
                                          <p:spTgt spid="2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8">
                                            <p:txEl>
                                              <p:pRg st="2" end="2"/>
                                            </p:txEl>
                                          </p:spTgt>
                                        </p:tgtEl>
                                        <p:attrNameLst>
                                          <p:attrName>style.visibility</p:attrName>
                                        </p:attrNameLst>
                                      </p:cBhvr>
                                      <p:to>
                                        <p:strVal val="visible"/>
                                      </p:to>
                                    </p:set>
                                    <p:animEffect transition="in" filter="fade">
                                      <p:cBhvr>
                                        <p:cTn id="17" dur="500"/>
                                        <p:tgtEl>
                                          <p:spTgt spid="2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9"/>
          <p:cNvSpPr txBox="1">
            <a:spLocks noGrp="1"/>
          </p:cNvSpPr>
          <p:nvPr>
            <p:ph type="title"/>
          </p:nvPr>
        </p:nvSpPr>
        <p:spPr>
          <a:xfrm>
            <a:off x="2209800" y="915987"/>
            <a:ext cx="7543800" cy="13033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5400"/>
              <a:buFont typeface="Garamond"/>
              <a:buNone/>
            </a:pPr>
            <a:r>
              <a:rPr lang="en-US" sz="6000"/>
              <a:t>School LAND Trust Plan</a:t>
            </a:r>
            <a:endParaRPr sz="6000"/>
          </a:p>
        </p:txBody>
      </p:sp>
      <p:sp>
        <p:nvSpPr>
          <p:cNvPr id="224" name="Google Shape;224;p39"/>
          <p:cNvSpPr txBox="1">
            <a:spLocks noGrp="1"/>
          </p:cNvSpPr>
          <p:nvPr>
            <p:ph type="body" idx="1"/>
          </p:nvPr>
        </p:nvSpPr>
        <p:spPr>
          <a:xfrm>
            <a:off x="1447800" y="2514600"/>
            <a:ext cx="9296400" cy="3444875"/>
          </a:xfrm>
          <a:prstGeom prst="rect">
            <a:avLst/>
          </a:prstGeom>
          <a:noFill/>
          <a:ln>
            <a:noFill/>
          </a:ln>
        </p:spPr>
        <p:txBody>
          <a:bodyPr spcFirstLastPara="1" wrap="square" lIns="91425" tIns="45700" rIns="91425" bIns="45700" anchor="t" anchorCtr="0">
            <a:noAutofit/>
          </a:bodyPr>
          <a:lstStyle/>
          <a:p>
            <a:pPr marL="285750" lvl="0" indent="-344805" algn="l" rtl="0">
              <a:spcBef>
                <a:spcPts val="360"/>
              </a:spcBef>
              <a:spcAft>
                <a:spcPts val="0"/>
              </a:spcAft>
              <a:buSzPts val="3000"/>
              <a:buChar char="•"/>
            </a:pPr>
            <a:r>
              <a:rPr lang="en-US" sz="3000"/>
              <a:t>Identify an academic need from the School Improvement Plan to address. </a:t>
            </a:r>
            <a:endParaRPr sz="3000"/>
          </a:p>
          <a:p>
            <a:pPr marL="285750" lvl="0" indent="-344805" algn="l" rtl="0">
              <a:spcBef>
                <a:spcPts val="600"/>
              </a:spcBef>
              <a:spcAft>
                <a:spcPts val="0"/>
              </a:spcAft>
              <a:buSzPts val="3000"/>
              <a:buChar char="•"/>
            </a:pPr>
            <a:r>
              <a:rPr lang="en-US" sz="3000"/>
              <a:t>Write a goal to address the need. Include all the components of SMART goals </a:t>
            </a:r>
            <a:endParaRPr sz="3000"/>
          </a:p>
          <a:p>
            <a:pPr marL="285750" lvl="0" indent="-344805" algn="l" rtl="0">
              <a:spcBef>
                <a:spcPts val="600"/>
              </a:spcBef>
              <a:spcAft>
                <a:spcPts val="0"/>
              </a:spcAft>
              <a:buSzPts val="3000"/>
              <a:buChar char="•"/>
            </a:pPr>
            <a:r>
              <a:rPr lang="en-US" sz="3000"/>
              <a:t>Majority vote of a quorum is required </a:t>
            </a:r>
            <a:endParaRPr sz="3000"/>
          </a:p>
          <a:p>
            <a:pPr marL="285750" lvl="0" indent="-344805" algn="l" rtl="0">
              <a:spcBef>
                <a:spcPts val="600"/>
              </a:spcBef>
              <a:spcAft>
                <a:spcPts val="0"/>
              </a:spcAft>
              <a:buSzPts val="3000"/>
              <a:buChar char="•"/>
            </a:pPr>
            <a:r>
              <a:rPr lang="en-US" sz="3000"/>
              <a:t>Submit online for approval by the local school board</a:t>
            </a:r>
            <a:endParaRPr sz="3000"/>
          </a:p>
          <a:p>
            <a:pPr marL="285750" lvl="0" indent="-344805" algn="l" rtl="0">
              <a:spcBef>
                <a:spcPts val="600"/>
              </a:spcBef>
              <a:spcAft>
                <a:spcPts val="600"/>
              </a:spcAft>
              <a:buSzPts val="3000"/>
              <a:buChar char="•"/>
            </a:pPr>
            <a:r>
              <a:rPr lang="en-US" sz="3000"/>
              <a:t>Implement the plan as approved</a:t>
            </a:r>
            <a:endParaRPr sz="3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0"/>
          <p:cNvSpPr txBox="1">
            <a:spLocks noGrp="1"/>
          </p:cNvSpPr>
          <p:nvPr>
            <p:ph type="title"/>
          </p:nvPr>
        </p:nvSpPr>
        <p:spPr>
          <a:xfrm>
            <a:off x="1295400" y="337587"/>
            <a:ext cx="9601200" cy="1303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4400"/>
              <a:buFont typeface="Garamond"/>
              <a:buNone/>
            </a:pPr>
            <a:r>
              <a:rPr lang="en-US" sz="6000"/>
              <a:t>Plan Approval SCC Expenditures</a:t>
            </a:r>
            <a:endParaRPr sz="6000"/>
          </a:p>
        </p:txBody>
      </p:sp>
      <p:sp>
        <p:nvSpPr>
          <p:cNvPr id="230" name="Google Shape;230;p40"/>
          <p:cNvSpPr txBox="1">
            <a:spLocks noGrp="1"/>
          </p:cNvSpPr>
          <p:nvPr>
            <p:ph type="body" idx="1"/>
          </p:nvPr>
        </p:nvSpPr>
        <p:spPr>
          <a:xfrm>
            <a:off x="1295400" y="1640787"/>
            <a:ext cx="9601200" cy="3318000"/>
          </a:xfrm>
          <a:prstGeom prst="rect">
            <a:avLst/>
          </a:prstGeom>
          <a:noFill/>
          <a:ln>
            <a:noFill/>
          </a:ln>
        </p:spPr>
        <p:txBody>
          <a:bodyPr spcFirstLastPara="1" wrap="square" lIns="91425" tIns="45700" rIns="91425" bIns="45700" anchor="t" anchorCtr="0">
            <a:noAutofit/>
          </a:bodyPr>
          <a:lstStyle/>
          <a:p>
            <a:pPr marL="285750" lvl="0" indent="-344805" algn="l" rtl="0">
              <a:spcBef>
                <a:spcPts val="360"/>
              </a:spcBef>
              <a:spcAft>
                <a:spcPts val="0"/>
              </a:spcAft>
              <a:buSzPts val="3000"/>
              <a:buChar char="•"/>
            </a:pPr>
            <a:r>
              <a:rPr lang="en-US" sz="3000"/>
              <a:t>Should be used for data-driven and evidence-based practices and services </a:t>
            </a:r>
            <a:endParaRPr sz="3000"/>
          </a:p>
          <a:p>
            <a:pPr marL="285750" lvl="0" indent="-344805" algn="l" rtl="0">
              <a:spcBef>
                <a:spcPts val="600"/>
              </a:spcBef>
              <a:spcAft>
                <a:spcPts val="0"/>
              </a:spcAft>
              <a:buSzPts val="3000"/>
              <a:buChar char="•"/>
            </a:pPr>
            <a:r>
              <a:rPr lang="en-US" sz="3000"/>
              <a:t>Local boards and districts may not require a council to spend SCC funds on a specific use or set of uses</a:t>
            </a:r>
            <a:endParaRPr sz="3000"/>
          </a:p>
          <a:p>
            <a:pPr marL="285750" lvl="0" indent="-344805" algn="l" rtl="0">
              <a:spcBef>
                <a:spcPts val="600"/>
              </a:spcBef>
              <a:spcAft>
                <a:spcPts val="0"/>
              </a:spcAft>
              <a:buSzPts val="3000"/>
              <a:buChar char="•"/>
            </a:pPr>
            <a:r>
              <a:rPr lang="en-US" sz="3000"/>
              <a:t>An SCC council may spend no more than $7000 </a:t>
            </a:r>
            <a:endParaRPr sz="3000"/>
          </a:p>
          <a:p>
            <a:pPr marL="742950" lvl="1" indent="-344805" algn="l" rtl="0">
              <a:spcBef>
                <a:spcPts val="600"/>
              </a:spcBef>
              <a:spcAft>
                <a:spcPts val="0"/>
              </a:spcAft>
              <a:buSzPts val="3000"/>
              <a:buChar char="•"/>
            </a:pPr>
            <a:r>
              <a:rPr lang="en-US" sz="3000"/>
              <a:t>Civic and character education</a:t>
            </a:r>
            <a:endParaRPr sz="3000"/>
          </a:p>
          <a:p>
            <a:pPr marL="742950" lvl="1" indent="-344805" algn="l" rtl="0">
              <a:spcBef>
                <a:spcPts val="600"/>
              </a:spcBef>
              <a:spcAft>
                <a:spcPts val="600"/>
              </a:spcAft>
              <a:buSzPts val="3000"/>
              <a:buChar char="•"/>
            </a:pPr>
            <a:r>
              <a:rPr lang="en-US" sz="3000"/>
              <a:t>Digital citizenship training</a:t>
            </a:r>
            <a:endParaRPr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
                                            <p:txEl>
                                              <p:pRg st="0" end="0"/>
                                            </p:txEl>
                                          </p:spTgt>
                                        </p:tgtEl>
                                        <p:attrNameLst>
                                          <p:attrName>style.visibility</p:attrName>
                                        </p:attrNameLst>
                                      </p:cBhvr>
                                      <p:to>
                                        <p:strVal val="visible"/>
                                      </p:to>
                                    </p:set>
                                    <p:animEffect transition="in" filter="fade">
                                      <p:cBhvr>
                                        <p:cTn id="7" dur="500"/>
                                        <p:tgtEl>
                                          <p:spTgt spid="2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0">
                                            <p:txEl>
                                              <p:pRg st="1" end="1"/>
                                            </p:txEl>
                                          </p:spTgt>
                                        </p:tgtEl>
                                        <p:attrNameLst>
                                          <p:attrName>style.visibility</p:attrName>
                                        </p:attrNameLst>
                                      </p:cBhvr>
                                      <p:to>
                                        <p:strVal val="visible"/>
                                      </p:to>
                                    </p:set>
                                    <p:animEffect transition="in" filter="fade">
                                      <p:cBhvr>
                                        <p:cTn id="12" dur="500"/>
                                        <p:tgtEl>
                                          <p:spTgt spid="2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0">
                                            <p:txEl>
                                              <p:pRg st="2" end="2"/>
                                            </p:txEl>
                                          </p:spTgt>
                                        </p:tgtEl>
                                        <p:attrNameLst>
                                          <p:attrName>style.visibility</p:attrName>
                                        </p:attrNameLst>
                                      </p:cBhvr>
                                      <p:to>
                                        <p:strVal val="visible"/>
                                      </p:to>
                                    </p:set>
                                    <p:animEffect transition="in" filter="fade">
                                      <p:cBhvr>
                                        <p:cTn id="17" dur="500"/>
                                        <p:tgtEl>
                                          <p:spTgt spid="2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0">
                                            <p:txEl>
                                              <p:pRg st="3" end="3"/>
                                            </p:txEl>
                                          </p:spTgt>
                                        </p:tgtEl>
                                        <p:attrNameLst>
                                          <p:attrName>style.visibility</p:attrName>
                                        </p:attrNameLst>
                                      </p:cBhvr>
                                      <p:to>
                                        <p:strVal val="visible"/>
                                      </p:to>
                                    </p:set>
                                    <p:animEffect transition="in" filter="fade">
                                      <p:cBhvr>
                                        <p:cTn id="22" dur="500"/>
                                        <p:tgtEl>
                                          <p:spTgt spid="2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0">
                                            <p:txEl>
                                              <p:pRg st="4" end="4"/>
                                            </p:txEl>
                                          </p:spTgt>
                                        </p:tgtEl>
                                        <p:attrNameLst>
                                          <p:attrName>style.visibility</p:attrName>
                                        </p:attrNameLst>
                                      </p:cBhvr>
                                      <p:to>
                                        <p:strVal val="visible"/>
                                      </p:to>
                                    </p:set>
                                    <p:animEffect transition="in" filter="fade">
                                      <p:cBhvr>
                                        <p:cTn id="27" dur="500"/>
                                        <p:tgtEl>
                                          <p:spTgt spid="2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1"/>
          <p:cNvSpPr txBox="1">
            <a:spLocks noGrp="1"/>
          </p:cNvSpPr>
          <p:nvPr>
            <p:ph type="title"/>
          </p:nvPr>
        </p:nvSpPr>
        <p:spPr>
          <a:xfrm>
            <a:off x="1575000" y="335400"/>
            <a:ext cx="9042000" cy="1303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4400"/>
              <a:buFont typeface="Garamond"/>
              <a:buNone/>
            </a:pPr>
            <a:r>
              <a:rPr lang="en-US" sz="6000"/>
              <a:t>A word about carry-over Funds</a:t>
            </a:r>
            <a:endParaRPr sz="6000"/>
          </a:p>
        </p:txBody>
      </p:sp>
      <p:sp>
        <p:nvSpPr>
          <p:cNvPr id="236" name="Google Shape;236;p41"/>
          <p:cNvSpPr txBox="1">
            <a:spLocks noGrp="1"/>
          </p:cNvSpPr>
          <p:nvPr>
            <p:ph type="body" idx="1"/>
          </p:nvPr>
        </p:nvSpPr>
        <p:spPr>
          <a:xfrm>
            <a:off x="1295400" y="1912387"/>
            <a:ext cx="9601200" cy="3318000"/>
          </a:xfrm>
          <a:prstGeom prst="rect">
            <a:avLst/>
          </a:prstGeom>
          <a:noFill/>
          <a:ln>
            <a:noFill/>
          </a:ln>
        </p:spPr>
        <p:txBody>
          <a:bodyPr spcFirstLastPara="1" wrap="square" lIns="91425" tIns="45700" rIns="91425" bIns="45700" anchor="t" anchorCtr="0">
            <a:noAutofit/>
          </a:bodyPr>
          <a:lstStyle/>
          <a:p>
            <a:pPr marL="285750" lvl="0" indent="-344805" algn="l" rtl="0">
              <a:spcBef>
                <a:spcPts val="360"/>
              </a:spcBef>
              <a:spcAft>
                <a:spcPts val="0"/>
              </a:spcAft>
              <a:buSzPts val="3000"/>
              <a:buChar char="•"/>
            </a:pPr>
            <a:r>
              <a:rPr lang="en-US" sz="3000"/>
              <a:t>They can be carried to the next year</a:t>
            </a:r>
            <a:endParaRPr sz="3000"/>
          </a:p>
          <a:p>
            <a:pPr marL="285750" lvl="0" indent="-344805" algn="l" rtl="0">
              <a:spcBef>
                <a:spcPts val="600"/>
              </a:spcBef>
              <a:spcAft>
                <a:spcPts val="0"/>
              </a:spcAft>
              <a:buSzPts val="3000"/>
              <a:buChar char="•"/>
            </a:pPr>
            <a:r>
              <a:rPr lang="en-US" sz="3000"/>
              <a:t>If it is &gt; 10% you will need to explain</a:t>
            </a:r>
            <a:endParaRPr sz="3000"/>
          </a:p>
          <a:p>
            <a:pPr marL="285750" lvl="0" indent="-344805" algn="l" rtl="0">
              <a:spcBef>
                <a:spcPts val="600"/>
              </a:spcBef>
              <a:spcAft>
                <a:spcPts val="0"/>
              </a:spcAft>
              <a:buSzPts val="3000"/>
              <a:buChar char="•"/>
            </a:pPr>
            <a:r>
              <a:rPr lang="en-US" sz="3000"/>
              <a:t>In the early years it made some sense</a:t>
            </a:r>
            <a:endParaRPr sz="3000"/>
          </a:p>
          <a:p>
            <a:pPr marL="285750" lvl="0" indent="-344805" algn="l" rtl="0">
              <a:spcBef>
                <a:spcPts val="600"/>
              </a:spcBef>
              <a:spcAft>
                <a:spcPts val="0"/>
              </a:spcAft>
              <a:buSzPts val="3000"/>
              <a:buChar char="•"/>
            </a:pPr>
            <a:r>
              <a:rPr lang="en-US" sz="3000"/>
              <a:t>Can be perceived that schools must not really need it</a:t>
            </a:r>
            <a:endParaRPr sz="3000"/>
          </a:p>
          <a:p>
            <a:pPr marL="285750" lvl="0" indent="-344805" algn="l" rtl="0">
              <a:spcBef>
                <a:spcPts val="600"/>
              </a:spcBef>
              <a:spcAft>
                <a:spcPts val="600"/>
              </a:spcAft>
              <a:buSzPts val="3000"/>
              <a:buChar char="•"/>
            </a:pPr>
            <a:r>
              <a:rPr lang="en-US" sz="3000"/>
              <a:t>School LAND Trust Plans may be amended!</a:t>
            </a:r>
            <a:endParaRPr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5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500"/>
                                        <p:tgtEl>
                                          <p:spTgt spid="2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xEl>
                                              <p:pRg st="2" end="2"/>
                                            </p:txEl>
                                          </p:spTgt>
                                        </p:tgtEl>
                                        <p:attrNameLst>
                                          <p:attrName>style.visibility</p:attrName>
                                        </p:attrNameLst>
                                      </p:cBhvr>
                                      <p:to>
                                        <p:strVal val="visible"/>
                                      </p:to>
                                    </p:set>
                                    <p:animEffect transition="in" filter="fade">
                                      <p:cBhvr>
                                        <p:cTn id="17" dur="500"/>
                                        <p:tgtEl>
                                          <p:spTgt spid="2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6">
                                            <p:txEl>
                                              <p:pRg st="3" end="3"/>
                                            </p:txEl>
                                          </p:spTgt>
                                        </p:tgtEl>
                                        <p:attrNameLst>
                                          <p:attrName>style.visibility</p:attrName>
                                        </p:attrNameLst>
                                      </p:cBhvr>
                                      <p:to>
                                        <p:strVal val="visible"/>
                                      </p:to>
                                    </p:set>
                                    <p:animEffect transition="in" filter="fade">
                                      <p:cBhvr>
                                        <p:cTn id="22" dur="500"/>
                                        <p:tgtEl>
                                          <p:spTgt spid="2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6">
                                            <p:txEl>
                                              <p:pRg st="4" end="4"/>
                                            </p:txEl>
                                          </p:spTgt>
                                        </p:tgtEl>
                                        <p:attrNameLst>
                                          <p:attrName>style.visibility</p:attrName>
                                        </p:attrNameLst>
                                      </p:cBhvr>
                                      <p:to>
                                        <p:strVal val="visible"/>
                                      </p:to>
                                    </p:set>
                                    <p:animEffect transition="in" filter="fade">
                                      <p:cBhvr>
                                        <p:cTn id="27" dur="500"/>
                                        <p:tgtEl>
                                          <p:spTgt spid="2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2"/>
          <p:cNvSpPr txBox="1">
            <a:spLocks noGrp="1"/>
          </p:cNvSpPr>
          <p:nvPr>
            <p:ph type="title"/>
          </p:nvPr>
        </p:nvSpPr>
        <p:spPr>
          <a:xfrm>
            <a:off x="1295400" y="982650"/>
            <a:ext cx="10122600" cy="1303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4900"/>
              <a:buFont typeface="Garamond"/>
              <a:buNone/>
            </a:pPr>
            <a:r>
              <a:rPr lang="en-US" sz="6000"/>
              <a:t>School LAND Trust Funds Summary</a:t>
            </a:r>
            <a:endParaRPr sz="6000"/>
          </a:p>
        </p:txBody>
      </p:sp>
      <p:sp>
        <p:nvSpPr>
          <p:cNvPr id="242" name="Google Shape;242;p42"/>
          <p:cNvSpPr txBox="1">
            <a:spLocks noGrp="1"/>
          </p:cNvSpPr>
          <p:nvPr>
            <p:ph type="body" idx="1"/>
          </p:nvPr>
        </p:nvSpPr>
        <p:spPr>
          <a:xfrm>
            <a:off x="1371600" y="2514600"/>
            <a:ext cx="8153400" cy="3444875"/>
          </a:xfrm>
          <a:prstGeom prst="rect">
            <a:avLst/>
          </a:prstGeom>
          <a:noFill/>
          <a:ln>
            <a:noFill/>
          </a:ln>
        </p:spPr>
        <p:txBody>
          <a:bodyPr spcFirstLastPara="1" wrap="square" lIns="91425" tIns="45700" rIns="91425" bIns="45700" anchor="t" anchorCtr="0">
            <a:noAutofit/>
          </a:bodyPr>
          <a:lstStyle/>
          <a:p>
            <a:pPr marL="285750" lvl="0" indent="-344805" algn="l" rtl="0">
              <a:spcBef>
                <a:spcPts val="360"/>
              </a:spcBef>
              <a:spcAft>
                <a:spcPts val="0"/>
              </a:spcAft>
              <a:buSzPts val="3000"/>
              <a:buChar char="•"/>
            </a:pPr>
            <a:r>
              <a:rPr lang="en-US" sz="3000"/>
              <a:t>Appropriated by the legislature </a:t>
            </a:r>
            <a:endParaRPr sz="3000"/>
          </a:p>
          <a:p>
            <a:pPr marL="285750" lvl="0" indent="-344805" algn="l" rtl="0">
              <a:spcBef>
                <a:spcPts val="600"/>
              </a:spcBef>
              <a:spcAft>
                <a:spcPts val="0"/>
              </a:spcAft>
              <a:buSzPts val="3000"/>
              <a:buChar char="•"/>
            </a:pPr>
            <a:r>
              <a:rPr lang="en-US" sz="3000"/>
              <a:t>Only state that spends the funds at each school</a:t>
            </a:r>
            <a:endParaRPr sz="3000"/>
          </a:p>
          <a:p>
            <a:pPr marL="285750" lvl="0" indent="-344805" algn="l" rtl="0">
              <a:spcBef>
                <a:spcPts val="600"/>
              </a:spcBef>
              <a:spcAft>
                <a:spcPts val="0"/>
              </a:spcAft>
              <a:buSzPts val="3000"/>
              <a:buChar char="•"/>
            </a:pPr>
            <a:r>
              <a:rPr lang="en-US" sz="3000"/>
              <a:t>Tailored to meet the needs of individual schools </a:t>
            </a:r>
            <a:endParaRPr sz="3000"/>
          </a:p>
          <a:p>
            <a:pPr marL="285750" lvl="0" indent="-344805" algn="l" rtl="0">
              <a:spcBef>
                <a:spcPts val="600"/>
              </a:spcBef>
              <a:spcAft>
                <a:spcPts val="600"/>
              </a:spcAft>
              <a:buSzPts val="3000"/>
              <a:buChar char="•"/>
            </a:pPr>
            <a:r>
              <a:rPr lang="en-US" sz="3000"/>
              <a:t>Can be carried over </a:t>
            </a:r>
            <a:endParaRPr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
                                            <p:txEl>
                                              <p:pRg st="0" end="0"/>
                                            </p:txEl>
                                          </p:spTgt>
                                        </p:tgtEl>
                                        <p:attrNameLst>
                                          <p:attrName>style.visibility</p:attrName>
                                        </p:attrNameLst>
                                      </p:cBhvr>
                                      <p:to>
                                        <p:strVal val="visible"/>
                                      </p:to>
                                    </p:set>
                                    <p:animEffect transition="in" filter="fade">
                                      <p:cBhvr>
                                        <p:cTn id="7" dur="500"/>
                                        <p:tgtEl>
                                          <p:spTgt spid="2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2">
                                            <p:txEl>
                                              <p:pRg st="1" end="1"/>
                                            </p:txEl>
                                          </p:spTgt>
                                        </p:tgtEl>
                                        <p:attrNameLst>
                                          <p:attrName>style.visibility</p:attrName>
                                        </p:attrNameLst>
                                      </p:cBhvr>
                                      <p:to>
                                        <p:strVal val="visible"/>
                                      </p:to>
                                    </p:set>
                                    <p:animEffect transition="in" filter="fade">
                                      <p:cBhvr>
                                        <p:cTn id="12" dur="500"/>
                                        <p:tgtEl>
                                          <p:spTgt spid="2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2">
                                            <p:txEl>
                                              <p:pRg st="2" end="2"/>
                                            </p:txEl>
                                          </p:spTgt>
                                        </p:tgtEl>
                                        <p:attrNameLst>
                                          <p:attrName>style.visibility</p:attrName>
                                        </p:attrNameLst>
                                      </p:cBhvr>
                                      <p:to>
                                        <p:strVal val="visible"/>
                                      </p:to>
                                    </p:set>
                                    <p:animEffect transition="in" filter="fade">
                                      <p:cBhvr>
                                        <p:cTn id="17" dur="500"/>
                                        <p:tgtEl>
                                          <p:spTgt spid="2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2">
                                            <p:txEl>
                                              <p:pRg st="3" end="3"/>
                                            </p:txEl>
                                          </p:spTgt>
                                        </p:tgtEl>
                                        <p:attrNameLst>
                                          <p:attrName>style.visibility</p:attrName>
                                        </p:attrNameLst>
                                      </p:cBhvr>
                                      <p:to>
                                        <p:strVal val="visible"/>
                                      </p:to>
                                    </p:set>
                                    <p:animEffect transition="in" filter="fade">
                                      <p:cBhvr>
                                        <p:cTn id="22" dur="500"/>
                                        <p:tgtEl>
                                          <p:spTgt spid="2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3"/>
          <p:cNvSpPr txBox="1">
            <a:spLocks noGrp="1"/>
          </p:cNvSpPr>
          <p:nvPr>
            <p:ph type="title"/>
          </p:nvPr>
        </p:nvSpPr>
        <p:spPr>
          <a:xfrm>
            <a:off x="1273950" y="2189100"/>
            <a:ext cx="9644100" cy="2479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6600"/>
              <a:buFont typeface="Garamond"/>
              <a:buNone/>
            </a:pPr>
            <a:r>
              <a:rPr lang="en-US" sz="6000"/>
              <a:t>So, Why is it called LAND Trust?</a:t>
            </a:r>
            <a:endParaRPr sz="6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1295400" y="434337"/>
            <a:ext cx="9601200" cy="1303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8000"/>
              <a:buFont typeface="Garamond"/>
              <a:buNone/>
            </a:pPr>
            <a:r>
              <a:rPr lang="en-US" sz="6000"/>
              <a:t>Overview</a:t>
            </a:r>
            <a:endParaRPr sz="6000"/>
          </a:p>
        </p:txBody>
      </p:sp>
      <p:sp>
        <p:nvSpPr>
          <p:cNvPr id="90" name="Google Shape;90;p17"/>
          <p:cNvSpPr txBox="1">
            <a:spLocks noGrp="1"/>
          </p:cNvSpPr>
          <p:nvPr>
            <p:ph type="body" idx="1"/>
          </p:nvPr>
        </p:nvSpPr>
        <p:spPr>
          <a:xfrm>
            <a:off x="1295400" y="1737525"/>
            <a:ext cx="9601200" cy="3614700"/>
          </a:xfrm>
          <a:prstGeom prst="rect">
            <a:avLst/>
          </a:prstGeom>
          <a:noFill/>
          <a:ln>
            <a:noFill/>
          </a:ln>
        </p:spPr>
        <p:txBody>
          <a:bodyPr spcFirstLastPara="1" wrap="square" lIns="91425" tIns="45700" rIns="91425" bIns="45700" anchor="t" anchorCtr="0">
            <a:noAutofit/>
          </a:bodyPr>
          <a:lstStyle/>
          <a:p>
            <a:pPr marL="285750" lvl="0" indent="-344805" algn="l" rtl="0">
              <a:spcBef>
                <a:spcPts val="360"/>
              </a:spcBef>
              <a:spcAft>
                <a:spcPts val="0"/>
              </a:spcAft>
              <a:buSzPts val="3000"/>
              <a:buChar char="•"/>
            </a:pPr>
            <a:r>
              <a:rPr lang="en-US" sz="3000"/>
              <a:t>The “Why”</a:t>
            </a:r>
            <a:endParaRPr sz="3000"/>
          </a:p>
          <a:p>
            <a:pPr marL="285750" lvl="0" indent="-344805" algn="l" rtl="0">
              <a:spcBef>
                <a:spcPts val="600"/>
              </a:spcBef>
              <a:spcAft>
                <a:spcPts val="0"/>
              </a:spcAft>
              <a:buSzPts val="3000"/>
              <a:buChar char="•"/>
            </a:pPr>
            <a:r>
              <a:rPr lang="en-US" sz="3000"/>
              <a:t>The “What”</a:t>
            </a:r>
            <a:endParaRPr sz="3000"/>
          </a:p>
          <a:p>
            <a:pPr marL="285750" lvl="0" indent="-344805" algn="l" rtl="0">
              <a:spcBef>
                <a:spcPts val="600"/>
              </a:spcBef>
              <a:spcAft>
                <a:spcPts val="0"/>
              </a:spcAft>
              <a:buSzPts val="3000"/>
              <a:buChar char="•"/>
            </a:pPr>
            <a:r>
              <a:rPr lang="en-US" sz="3000"/>
              <a:t>Who?</a:t>
            </a:r>
            <a:endParaRPr sz="3000"/>
          </a:p>
          <a:p>
            <a:pPr marL="285750" lvl="0" indent="-344805" algn="l" rtl="0">
              <a:spcBef>
                <a:spcPts val="600"/>
              </a:spcBef>
              <a:spcAft>
                <a:spcPts val="0"/>
              </a:spcAft>
              <a:buSzPts val="3000"/>
              <a:buChar char="•"/>
            </a:pPr>
            <a:r>
              <a:rPr lang="en-US" sz="3000"/>
              <a:t>How?</a:t>
            </a:r>
            <a:endParaRPr sz="3000"/>
          </a:p>
          <a:p>
            <a:pPr marL="285750" lvl="0" indent="-344805" algn="l" rtl="0">
              <a:spcBef>
                <a:spcPts val="600"/>
              </a:spcBef>
              <a:spcAft>
                <a:spcPts val="0"/>
              </a:spcAft>
              <a:buSzPts val="3000"/>
              <a:buChar char="•"/>
            </a:pPr>
            <a:r>
              <a:rPr lang="en-US" sz="3000"/>
              <a:t>Responsibilities of the SCC</a:t>
            </a:r>
            <a:endParaRPr sz="3000"/>
          </a:p>
          <a:p>
            <a:pPr marL="742950" lvl="1" indent="-344805" algn="l" rtl="0">
              <a:spcBef>
                <a:spcPts val="600"/>
              </a:spcBef>
              <a:spcAft>
                <a:spcPts val="0"/>
              </a:spcAft>
              <a:buSzPts val="3000"/>
              <a:buChar char="•"/>
            </a:pPr>
            <a:r>
              <a:rPr lang="en-US" sz="3000"/>
              <a:t>School Improvement &amp; LAND Trust Plans	 </a:t>
            </a:r>
            <a:endParaRPr sz="3000"/>
          </a:p>
          <a:p>
            <a:pPr marL="0" lvl="0" indent="0" algn="l" rtl="0">
              <a:spcBef>
                <a:spcPts val="600"/>
              </a:spcBef>
              <a:spcAft>
                <a:spcPts val="600"/>
              </a:spcAft>
              <a:buClr>
                <a:schemeClr val="accent1"/>
              </a:buClr>
              <a:buSzPts val="2300"/>
              <a:buFont typeface="Arial"/>
              <a:buNone/>
            </a:pPr>
            <a:endParaRPr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
                                            <p:txEl>
                                              <p:pRg st="1" end="1"/>
                                            </p:txEl>
                                          </p:spTgt>
                                        </p:tgtEl>
                                        <p:attrNameLst>
                                          <p:attrName>style.visibility</p:attrName>
                                        </p:attrNameLst>
                                      </p:cBhvr>
                                      <p:to>
                                        <p:strVal val="visible"/>
                                      </p:to>
                                    </p:set>
                                    <p:animEffect transition="in" filter="fade">
                                      <p:cBhvr>
                                        <p:cTn id="12" dur="500"/>
                                        <p:tgtEl>
                                          <p:spTgt spid="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0">
                                            <p:txEl>
                                              <p:pRg st="2" end="2"/>
                                            </p:txEl>
                                          </p:spTgt>
                                        </p:tgtEl>
                                        <p:attrNameLst>
                                          <p:attrName>style.visibility</p:attrName>
                                        </p:attrNameLst>
                                      </p:cBhvr>
                                      <p:to>
                                        <p:strVal val="visible"/>
                                      </p:to>
                                    </p:set>
                                    <p:animEffect transition="in" filter="fade">
                                      <p:cBhvr>
                                        <p:cTn id="17" dur="500"/>
                                        <p:tgtEl>
                                          <p:spTgt spid="9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0">
                                            <p:txEl>
                                              <p:pRg st="3" end="3"/>
                                            </p:txEl>
                                          </p:spTgt>
                                        </p:tgtEl>
                                        <p:attrNameLst>
                                          <p:attrName>style.visibility</p:attrName>
                                        </p:attrNameLst>
                                      </p:cBhvr>
                                      <p:to>
                                        <p:strVal val="visible"/>
                                      </p:to>
                                    </p:set>
                                    <p:animEffect transition="in" filter="fade">
                                      <p:cBhvr>
                                        <p:cTn id="22" dur="500"/>
                                        <p:tgtEl>
                                          <p:spTgt spid="9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0">
                                            <p:txEl>
                                              <p:pRg st="4" end="4"/>
                                            </p:txEl>
                                          </p:spTgt>
                                        </p:tgtEl>
                                        <p:attrNameLst>
                                          <p:attrName>style.visibility</p:attrName>
                                        </p:attrNameLst>
                                      </p:cBhvr>
                                      <p:to>
                                        <p:strVal val="visible"/>
                                      </p:to>
                                    </p:set>
                                    <p:animEffect transition="in" filter="fade">
                                      <p:cBhvr>
                                        <p:cTn id="27" dur="500"/>
                                        <p:tgtEl>
                                          <p:spTgt spid="9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0">
                                            <p:txEl>
                                              <p:pRg st="5" end="5"/>
                                            </p:txEl>
                                          </p:spTgt>
                                        </p:tgtEl>
                                        <p:attrNameLst>
                                          <p:attrName>style.visibility</p:attrName>
                                        </p:attrNameLst>
                                      </p:cBhvr>
                                      <p:to>
                                        <p:strVal val="visible"/>
                                      </p:to>
                                    </p:set>
                                    <p:animEffect transition="in" filter="fade">
                                      <p:cBhvr>
                                        <p:cTn id="32" dur="500"/>
                                        <p:tgtEl>
                                          <p:spTgt spid="9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0">
                                            <p:txEl>
                                              <p:pRg st="6" end="6"/>
                                            </p:txEl>
                                          </p:spTgt>
                                        </p:tgtEl>
                                        <p:attrNameLst>
                                          <p:attrName>style.visibility</p:attrName>
                                        </p:attrNameLst>
                                      </p:cBhvr>
                                      <p:to>
                                        <p:strVal val="visible"/>
                                      </p:to>
                                    </p:set>
                                    <p:animEffect transition="in" filter="fade">
                                      <p:cBhvr>
                                        <p:cTn id="37" dur="500"/>
                                        <p:tgtEl>
                                          <p:spTgt spid="9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4"/>
          <p:cNvSpPr txBox="1">
            <a:spLocks noGrp="1"/>
          </p:cNvSpPr>
          <p:nvPr>
            <p:ph type="title"/>
          </p:nvPr>
        </p:nvSpPr>
        <p:spPr>
          <a:xfrm>
            <a:off x="1295400" y="1047162"/>
            <a:ext cx="9601200" cy="1303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8800"/>
              <a:buFont typeface="Garamond"/>
              <a:buNone/>
            </a:pPr>
            <a:r>
              <a:rPr lang="en-US" sz="6000"/>
              <a:t>L.A.N.D.</a:t>
            </a:r>
            <a:endParaRPr sz="6000"/>
          </a:p>
        </p:txBody>
      </p:sp>
      <p:sp>
        <p:nvSpPr>
          <p:cNvPr id="253" name="Google Shape;253;p44"/>
          <p:cNvSpPr txBox="1">
            <a:spLocks noGrp="1"/>
          </p:cNvSpPr>
          <p:nvPr>
            <p:ph type="body" idx="1"/>
          </p:nvPr>
        </p:nvSpPr>
        <p:spPr>
          <a:xfrm>
            <a:off x="1295400" y="2686462"/>
            <a:ext cx="9601200" cy="3318000"/>
          </a:xfrm>
          <a:prstGeom prst="rect">
            <a:avLst/>
          </a:prstGeom>
          <a:noFill/>
          <a:ln>
            <a:noFill/>
          </a:ln>
        </p:spPr>
        <p:txBody>
          <a:bodyPr spcFirstLastPara="1" wrap="square" lIns="91425" tIns="45700" rIns="91425" bIns="45700" anchor="t" anchorCtr="0">
            <a:noAutofit/>
          </a:bodyPr>
          <a:lstStyle/>
          <a:p>
            <a:pPr marL="285750" lvl="0" indent="-382905" algn="l" rtl="0">
              <a:spcBef>
                <a:spcPts val="360"/>
              </a:spcBef>
              <a:spcAft>
                <a:spcPts val="0"/>
              </a:spcAft>
              <a:buSzPts val="3600"/>
              <a:buChar char="•"/>
            </a:pPr>
            <a:r>
              <a:rPr lang="en-US" sz="3600"/>
              <a:t>Learning </a:t>
            </a:r>
            <a:endParaRPr sz="3600"/>
          </a:p>
          <a:p>
            <a:pPr marL="285750" lvl="0" indent="-382905" algn="l" rtl="0">
              <a:spcBef>
                <a:spcPts val="600"/>
              </a:spcBef>
              <a:spcAft>
                <a:spcPts val="0"/>
              </a:spcAft>
              <a:buSzPts val="3600"/>
              <a:buChar char="•"/>
            </a:pPr>
            <a:r>
              <a:rPr lang="en-US" sz="3600"/>
              <a:t>And </a:t>
            </a:r>
            <a:endParaRPr sz="3600"/>
          </a:p>
          <a:p>
            <a:pPr marL="285750" lvl="0" indent="-382905" algn="l" rtl="0">
              <a:spcBef>
                <a:spcPts val="600"/>
              </a:spcBef>
              <a:spcAft>
                <a:spcPts val="0"/>
              </a:spcAft>
              <a:buSzPts val="3600"/>
              <a:buChar char="•"/>
            </a:pPr>
            <a:r>
              <a:rPr lang="en-US" sz="3600"/>
              <a:t>Nurturing </a:t>
            </a:r>
            <a:endParaRPr sz="3600"/>
          </a:p>
          <a:p>
            <a:pPr marL="285750" lvl="0" indent="-382905" algn="l" rtl="0">
              <a:spcBef>
                <a:spcPts val="600"/>
              </a:spcBef>
              <a:spcAft>
                <a:spcPts val="0"/>
              </a:spcAft>
              <a:buSzPts val="3600"/>
              <a:buChar char="•"/>
            </a:pPr>
            <a:r>
              <a:rPr lang="en-US" sz="3600"/>
              <a:t>Development</a:t>
            </a:r>
            <a:endParaRPr sz="3600"/>
          </a:p>
          <a:p>
            <a:pPr marL="0" lvl="0" indent="0" algn="l" rtl="0">
              <a:spcBef>
                <a:spcPts val="600"/>
              </a:spcBef>
              <a:spcAft>
                <a:spcPts val="600"/>
              </a:spcAft>
              <a:buClr>
                <a:schemeClr val="accent1"/>
              </a:buClr>
              <a:buSzPts val="2760"/>
              <a:buFont typeface="Arial"/>
              <a:buNone/>
            </a:pPr>
            <a:br>
              <a:rPr lang="en-US" sz="3600"/>
            </a:br>
            <a:endParaRPr sz="36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5"/>
          <p:cNvSpPr txBox="1">
            <a:spLocks noGrp="1"/>
          </p:cNvSpPr>
          <p:nvPr>
            <p:ph type="title"/>
          </p:nvPr>
        </p:nvSpPr>
        <p:spPr>
          <a:xfrm>
            <a:off x="2438400" y="1371600"/>
            <a:ext cx="6799262" cy="13033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4900"/>
              <a:buFont typeface="Garamond"/>
              <a:buNone/>
            </a:pPr>
            <a:r>
              <a:rPr lang="en-US" sz="6000"/>
              <a:t>4 Types of Land </a:t>
            </a:r>
            <a:br>
              <a:rPr lang="en-US" sz="6000"/>
            </a:br>
            <a:endParaRPr sz="6000"/>
          </a:p>
        </p:txBody>
      </p:sp>
      <p:sp>
        <p:nvSpPr>
          <p:cNvPr id="259" name="Google Shape;259;p45"/>
          <p:cNvSpPr txBox="1">
            <a:spLocks noGrp="1"/>
          </p:cNvSpPr>
          <p:nvPr>
            <p:ph type="body" idx="1"/>
          </p:nvPr>
        </p:nvSpPr>
        <p:spPr>
          <a:xfrm>
            <a:off x="467675" y="2557450"/>
            <a:ext cx="11466300" cy="3318000"/>
          </a:xfrm>
          <a:prstGeom prst="rect">
            <a:avLst/>
          </a:prstGeom>
          <a:noFill/>
          <a:ln>
            <a:noFill/>
          </a:ln>
        </p:spPr>
        <p:txBody>
          <a:bodyPr spcFirstLastPara="1" wrap="square" lIns="91425" tIns="45700" rIns="91425" bIns="45700" anchor="t" anchorCtr="0">
            <a:noAutofit/>
          </a:bodyPr>
          <a:lstStyle/>
          <a:p>
            <a:pPr marL="285750" lvl="0" indent="-382905" algn="l" rtl="0">
              <a:spcBef>
                <a:spcPts val="360"/>
              </a:spcBef>
              <a:spcAft>
                <a:spcPts val="0"/>
              </a:spcAft>
              <a:buSzPts val="3600"/>
              <a:buChar char="•"/>
            </a:pPr>
            <a:r>
              <a:rPr lang="en-US" sz="3600"/>
              <a:t>Private </a:t>
            </a:r>
            <a:endParaRPr sz="3600"/>
          </a:p>
          <a:p>
            <a:pPr marL="285750" lvl="0" indent="-382905" algn="l" rtl="0">
              <a:spcBef>
                <a:spcPts val="600"/>
              </a:spcBef>
              <a:spcAft>
                <a:spcPts val="0"/>
              </a:spcAft>
              <a:buSzPts val="3600"/>
              <a:buChar char="•"/>
            </a:pPr>
            <a:r>
              <a:rPr lang="en-US" sz="3600"/>
              <a:t>Federal </a:t>
            </a:r>
            <a:endParaRPr sz="3600"/>
          </a:p>
          <a:p>
            <a:pPr marL="285750" lvl="0" indent="-382905" algn="l" rtl="0">
              <a:spcBef>
                <a:spcPts val="600"/>
              </a:spcBef>
              <a:spcAft>
                <a:spcPts val="0"/>
              </a:spcAft>
              <a:buSzPts val="3600"/>
              <a:buChar char="•"/>
            </a:pPr>
            <a:r>
              <a:rPr lang="en-US" sz="3600"/>
              <a:t>State </a:t>
            </a:r>
            <a:endParaRPr sz="3600"/>
          </a:p>
          <a:p>
            <a:pPr marL="285750" lvl="0" indent="-382905" algn="l" rtl="0">
              <a:spcBef>
                <a:spcPts val="600"/>
              </a:spcBef>
              <a:spcAft>
                <a:spcPts val="600"/>
              </a:spcAft>
              <a:buSzPts val="3600"/>
              <a:buChar char="•"/>
            </a:pPr>
            <a:r>
              <a:rPr lang="en-US" sz="3600"/>
              <a:t>Trust - held in perpetuity for the school children of Utah</a:t>
            </a:r>
            <a:endParaRPr sz="36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6"/>
          <p:cNvSpPr txBox="1">
            <a:spLocks noGrp="1"/>
          </p:cNvSpPr>
          <p:nvPr>
            <p:ph type="title"/>
          </p:nvPr>
        </p:nvSpPr>
        <p:spPr>
          <a:xfrm>
            <a:off x="1295400" y="982662"/>
            <a:ext cx="9601200" cy="13033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4400"/>
              <a:buFont typeface="Garamond"/>
              <a:buNone/>
            </a:pPr>
            <a:r>
              <a:rPr lang="en-US" sz="6000"/>
              <a:t>Congressional Land Grant Intent</a:t>
            </a:r>
            <a:endParaRPr sz="6000"/>
          </a:p>
        </p:txBody>
      </p:sp>
      <p:pic>
        <p:nvPicPr>
          <p:cNvPr id="265" name="Google Shape;265;p46"/>
          <p:cNvPicPr preferRelativeResize="0">
            <a:picLocks noGrp="1"/>
          </p:cNvPicPr>
          <p:nvPr>
            <p:ph type="body" idx="1"/>
          </p:nvPr>
        </p:nvPicPr>
        <p:blipFill rotWithShape="1">
          <a:blip r:embed="rId3">
            <a:alphaModFix/>
          </a:blip>
          <a:srcRect/>
          <a:stretch/>
        </p:blipFill>
        <p:spPr>
          <a:xfrm>
            <a:off x="3124200" y="2438400"/>
            <a:ext cx="5943600" cy="391318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7"/>
          <p:cNvSpPr txBox="1">
            <a:spLocks noGrp="1"/>
          </p:cNvSpPr>
          <p:nvPr>
            <p:ph type="title" idx="4294967295"/>
          </p:nvPr>
        </p:nvSpPr>
        <p:spPr>
          <a:xfrm>
            <a:off x="1143000" y="381000"/>
            <a:ext cx="8229600" cy="838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4400"/>
              <a:buFont typeface="Garamond"/>
              <a:buNone/>
            </a:pPr>
            <a:r>
              <a:rPr lang="en-US"/>
              <a:t>    A state with 3.4 million acres</a:t>
            </a:r>
            <a:endParaRPr/>
          </a:p>
        </p:txBody>
      </p:sp>
      <p:pic>
        <p:nvPicPr>
          <p:cNvPr id="271" name="Google Shape;271;p47" descr="MCj01895870000[1]"/>
          <p:cNvPicPr preferRelativeResize="0">
            <a:picLocks noGrp="1"/>
          </p:cNvPicPr>
          <p:nvPr>
            <p:ph type="body" idx="4294967295"/>
          </p:nvPr>
        </p:nvPicPr>
        <p:blipFill rotWithShape="1">
          <a:blip r:embed="rId3">
            <a:alphaModFix/>
          </a:blip>
          <a:srcRect/>
          <a:stretch/>
        </p:blipFill>
        <p:spPr>
          <a:xfrm>
            <a:off x="2286000" y="1066800"/>
            <a:ext cx="6553200" cy="514191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8"/>
          <p:cNvSpPr txBox="1">
            <a:spLocks noGrp="1"/>
          </p:cNvSpPr>
          <p:nvPr>
            <p:ph type="title" idx="4294967295"/>
          </p:nvPr>
        </p:nvSpPr>
        <p:spPr>
          <a:xfrm>
            <a:off x="1524000" y="5713412"/>
            <a:ext cx="9144000" cy="609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3200"/>
              <a:buFont typeface="Garamond"/>
              <a:buNone/>
            </a:pPr>
            <a:r>
              <a:rPr lang="en-US"/>
              <a:t>Derrick Platform – Vernal – Uintah County</a:t>
            </a:r>
            <a:endParaRPr/>
          </a:p>
        </p:txBody>
      </p:sp>
      <p:pic>
        <p:nvPicPr>
          <p:cNvPr id="277" name="Google Shape;277;p48" descr="Derick Platform"/>
          <p:cNvPicPr preferRelativeResize="0">
            <a:picLocks noGrp="1"/>
          </p:cNvPicPr>
          <p:nvPr>
            <p:ph type="body" idx="4294967295"/>
          </p:nvPr>
        </p:nvPicPr>
        <p:blipFill rotWithShape="1">
          <a:blip r:embed="rId3">
            <a:alphaModFix/>
          </a:blip>
          <a:srcRect/>
          <a:stretch/>
        </p:blipFill>
        <p:spPr>
          <a:xfrm>
            <a:off x="2057400" y="533400"/>
            <a:ext cx="7772400" cy="518001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9"/>
          <p:cNvSpPr txBox="1">
            <a:spLocks noGrp="1"/>
          </p:cNvSpPr>
          <p:nvPr>
            <p:ph type="title" idx="4294967295"/>
          </p:nvPr>
        </p:nvSpPr>
        <p:spPr>
          <a:xfrm>
            <a:off x="1485900" y="5486400"/>
            <a:ext cx="92202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3600"/>
              <a:buFont typeface="Garamond"/>
              <a:buNone/>
            </a:pPr>
            <a:r>
              <a:rPr lang="en-US"/>
              <a:t>Loader and Feeder – Price – Carbon County </a:t>
            </a:r>
            <a:endParaRPr/>
          </a:p>
        </p:txBody>
      </p:sp>
      <p:pic>
        <p:nvPicPr>
          <p:cNvPr id="283" name="Google Shape;283;p49" descr="loader feeder coal"/>
          <p:cNvPicPr preferRelativeResize="0">
            <a:picLocks noGrp="1"/>
          </p:cNvPicPr>
          <p:nvPr>
            <p:ph type="body" idx="4294967295"/>
          </p:nvPr>
        </p:nvPicPr>
        <p:blipFill rotWithShape="1">
          <a:blip r:embed="rId3">
            <a:alphaModFix/>
          </a:blip>
          <a:srcRect/>
          <a:stretch/>
        </p:blipFill>
        <p:spPr>
          <a:xfrm>
            <a:off x="2362200" y="609600"/>
            <a:ext cx="7467600" cy="49784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0"/>
          <p:cNvSpPr txBox="1"/>
          <p:nvPr/>
        </p:nvSpPr>
        <p:spPr>
          <a:xfrm>
            <a:off x="2209800" y="2895600"/>
            <a:ext cx="1828800" cy="1016000"/>
          </a:xfrm>
          <a:prstGeom prst="rect">
            <a:avLst/>
          </a:prstGeom>
          <a:solidFill>
            <a:srgbClr val="5C4200">
              <a:alpha val="49803"/>
            </a:srgbClr>
          </a:solidFill>
          <a:ln w="38100"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Garamond"/>
              <a:buNone/>
            </a:pPr>
            <a:r>
              <a:rPr lang="en-US" sz="2000" b="1" i="0" u="none" strike="noStrike" cap="none">
                <a:solidFill>
                  <a:schemeClr val="dk1"/>
                </a:solidFill>
                <a:latin typeface="Garamond"/>
                <a:ea typeface="Garamond"/>
                <a:cs typeface="Garamond"/>
                <a:sym typeface="Garamond"/>
              </a:rPr>
              <a:t>Trust Land Management Expenses </a:t>
            </a:r>
            <a:endParaRPr/>
          </a:p>
        </p:txBody>
      </p:sp>
      <p:sp>
        <p:nvSpPr>
          <p:cNvPr id="289" name="Google Shape;289;p50"/>
          <p:cNvSpPr txBox="1"/>
          <p:nvPr/>
        </p:nvSpPr>
        <p:spPr>
          <a:xfrm>
            <a:off x="2019300" y="941387"/>
            <a:ext cx="4038600" cy="1384300"/>
          </a:xfrm>
          <a:prstGeom prst="rect">
            <a:avLst/>
          </a:prstGeom>
          <a:solidFill>
            <a:srgbClr val="5C4200">
              <a:alpha val="49411"/>
            </a:srgbClr>
          </a:solidFill>
          <a:ln w="38100"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Garamond"/>
              <a:buNone/>
            </a:pPr>
            <a:r>
              <a:rPr lang="en-US" sz="2800" b="1" i="0" u="none" strike="noStrike" cap="none">
                <a:solidFill>
                  <a:schemeClr val="dk1"/>
                </a:solidFill>
                <a:latin typeface="Garamond"/>
                <a:ea typeface="Garamond"/>
                <a:cs typeface="Garamond"/>
                <a:sym typeface="Garamond"/>
              </a:rPr>
              <a:t>Revenues Generated From Activities on School Trust Lands</a:t>
            </a:r>
            <a:endParaRPr/>
          </a:p>
        </p:txBody>
      </p:sp>
      <p:sp>
        <p:nvSpPr>
          <p:cNvPr id="290" name="Google Shape;290;p50"/>
          <p:cNvSpPr txBox="1"/>
          <p:nvPr/>
        </p:nvSpPr>
        <p:spPr>
          <a:xfrm>
            <a:off x="7315200" y="2286000"/>
            <a:ext cx="1905000" cy="461962"/>
          </a:xfrm>
          <a:prstGeom prst="rect">
            <a:avLst/>
          </a:prstGeom>
          <a:solidFill>
            <a:srgbClr val="0070C0">
              <a:alpha val="49803"/>
            </a:srgbClr>
          </a:solidFill>
          <a:ln w="38100"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Garamond"/>
              <a:buNone/>
            </a:pPr>
            <a:r>
              <a:rPr lang="en-US" sz="2400" b="1" i="0" u="none" strike="noStrike" cap="none">
                <a:solidFill>
                  <a:schemeClr val="dk1"/>
                </a:solidFill>
                <a:latin typeface="Garamond"/>
                <a:ea typeface="Garamond"/>
                <a:cs typeface="Garamond"/>
                <a:sym typeface="Garamond"/>
              </a:rPr>
              <a:t>Interest</a:t>
            </a:r>
            <a:endParaRPr/>
          </a:p>
        </p:txBody>
      </p:sp>
      <p:sp>
        <p:nvSpPr>
          <p:cNvPr id="291" name="Google Shape;291;p50"/>
          <p:cNvSpPr txBox="1"/>
          <p:nvPr/>
        </p:nvSpPr>
        <p:spPr>
          <a:xfrm>
            <a:off x="1455875" y="203187"/>
            <a:ext cx="9144000" cy="70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000"/>
              <a:buFont typeface="Garamond"/>
              <a:buNone/>
            </a:pPr>
            <a:r>
              <a:rPr lang="en-US" sz="4000" b="1" i="0" u="none" strike="noStrike" cap="none">
                <a:solidFill>
                  <a:schemeClr val="dk1"/>
                </a:solidFill>
                <a:latin typeface="Garamond"/>
                <a:ea typeface="Garamond"/>
                <a:cs typeface="Garamond"/>
                <a:sym typeface="Garamond"/>
              </a:rPr>
              <a:t>Funding Flow Chart</a:t>
            </a:r>
            <a:endParaRPr/>
          </a:p>
        </p:txBody>
      </p:sp>
      <p:sp>
        <p:nvSpPr>
          <p:cNvPr id="292" name="Google Shape;292;p50"/>
          <p:cNvSpPr txBox="1"/>
          <p:nvPr/>
        </p:nvSpPr>
        <p:spPr>
          <a:xfrm>
            <a:off x="4343400" y="3124200"/>
            <a:ext cx="2438400" cy="1570037"/>
          </a:xfrm>
          <a:prstGeom prst="rect">
            <a:avLst/>
          </a:prstGeom>
          <a:solidFill>
            <a:srgbClr val="FFFF00">
              <a:alpha val="49803"/>
            </a:srgbClr>
          </a:solidFill>
          <a:ln w="38100"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Garamond"/>
              <a:buNone/>
            </a:pPr>
            <a:r>
              <a:rPr lang="en-US" sz="3200" b="1" i="0" u="none" strike="noStrike" cap="none">
                <a:solidFill>
                  <a:schemeClr val="dk1"/>
                </a:solidFill>
                <a:latin typeface="Garamond"/>
                <a:ea typeface="Garamond"/>
                <a:cs typeface="Garamond"/>
                <a:sym typeface="Garamond"/>
              </a:rPr>
              <a:t>Permanent State School Fund</a:t>
            </a:r>
            <a:endParaRPr/>
          </a:p>
        </p:txBody>
      </p:sp>
      <p:sp>
        <p:nvSpPr>
          <p:cNvPr id="293" name="Google Shape;293;p50"/>
          <p:cNvSpPr txBox="1"/>
          <p:nvPr/>
        </p:nvSpPr>
        <p:spPr>
          <a:xfrm>
            <a:off x="7315200" y="3200400"/>
            <a:ext cx="1981200" cy="461962"/>
          </a:xfrm>
          <a:prstGeom prst="rect">
            <a:avLst/>
          </a:prstGeom>
          <a:solidFill>
            <a:srgbClr val="0070C0">
              <a:alpha val="49803"/>
            </a:srgbClr>
          </a:solidFill>
          <a:ln w="38100"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Garamond"/>
              <a:buNone/>
            </a:pPr>
            <a:r>
              <a:rPr lang="en-US" sz="2400" b="1" i="0" u="none" strike="noStrike" cap="none">
                <a:solidFill>
                  <a:schemeClr val="dk1"/>
                </a:solidFill>
                <a:latin typeface="Garamond"/>
                <a:ea typeface="Garamond"/>
                <a:cs typeface="Garamond"/>
                <a:sym typeface="Garamond"/>
              </a:rPr>
              <a:t>Dividends</a:t>
            </a:r>
            <a:endParaRPr/>
          </a:p>
        </p:txBody>
      </p:sp>
      <p:sp>
        <p:nvSpPr>
          <p:cNvPr id="294" name="Google Shape;294;p50"/>
          <p:cNvSpPr txBox="1"/>
          <p:nvPr/>
        </p:nvSpPr>
        <p:spPr>
          <a:xfrm>
            <a:off x="4111625" y="5191125"/>
            <a:ext cx="2895600" cy="862012"/>
          </a:xfrm>
          <a:prstGeom prst="rect">
            <a:avLst/>
          </a:prstGeom>
          <a:solidFill>
            <a:srgbClr val="FFFF00">
              <a:alpha val="49803"/>
            </a:srgbClr>
          </a:solidFill>
          <a:ln w="38100"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Garamond"/>
              <a:buNone/>
            </a:pPr>
            <a:r>
              <a:rPr lang="en-US" sz="2000" b="1" i="0" u="none" strike="noStrike" cap="none">
                <a:solidFill>
                  <a:schemeClr val="dk1"/>
                </a:solidFill>
                <a:latin typeface="Garamond"/>
                <a:ea typeface="Garamond"/>
                <a:cs typeface="Garamond"/>
                <a:sym typeface="Garamond"/>
              </a:rPr>
              <a:t>Capital Gains</a:t>
            </a:r>
            <a:endParaRPr/>
          </a:p>
          <a:p>
            <a:pPr marL="0" marR="0" lvl="0" indent="0" algn="ctr" rtl="0">
              <a:lnSpc>
                <a:spcPct val="100000"/>
              </a:lnSpc>
              <a:spcBef>
                <a:spcPts val="1000"/>
              </a:spcBef>
              <a:spcAft>
                <a:spcPts val="0"/>
              </a:spcAft>
              <a:buClr>
                <a:schemeClr val="dk1"/>
              </a:buClr>
              <a:buSzPts val="2000"/>
              <a:buFont typeface="Garamond"/>
              <a:buNone/>
            </a:pPr>
            <a:r>
              <a:rPr lang="en-US" sz="2000" b="1" i="0" u="none" strike="noStrike" cap="none">
                <a:solidFill>
                  <a:schemeClr val="dk1"/>
                </a:solidFill>
                <a:latin typeface="Garamond"/>
                <a:ea typeface="Garamond"/>
                <a:cs typeface="Garamond"/>
                <a:sym typeface="Garamond"/>
              </a:rPr>
              <a:t>Reinvested</a:t>
            </a:r>
            <a:endParaRPr/>
          </a:p>
        </p:txBody>
      </p:sp>
      <p:sp>
        <p:nvSpPr>
          <p:cNvPr id="295" name="Google Shape;295;p50"/>
          <p:cNvSpPr txBox="1"/>
          <p:nvPr/>
        </p:nvSpPr>
        <p:spPr>
          <a:xfrm>
            <a:off x="7696200" y="4257675"/>
            <a:ext cx="2438400" cy="2124075"/>
          </a:xfrm>
          <a:prstGeom prst="rect">
            <a:avLst/>
          </a:prstGeom>
          <a:solidFill>
            <a:srgbClr val="3366CC">
              <a:alpha val="49803"/>
            </a:srgbClr>
          </a:solidFill>
          <a:ln w="38100" cap="flat" cmpd="dbl">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Garamond"/>
              <a:buNone/>
            </a:pPr>
            <a:r>
              <a:rPr lang="en-US" sz="4400" b="1" i="0" u="none" strike="noStrike" cap="none">
                <a:solidFill>
                  <a:schemeClr val="dk1"/>
                </a:solidFill>
                <a:latin typeface="Garamond"/>
                <a:ea typeface="Garamond"/>
                <a:cs typeface="Garamond"/>
                <a:sym typeface="Garamond"/>
              </a:rPr>
              <a:t>$ for Utah Schools</a:t>
            </a:r>
            <a:endParaRPr/>
          </a:p>
        </p:txBody>
      </p:sp>
      <p:cxnSp>
        <p:nvCxnSpPr>
          <p:cNvPr id="296" name="Google Shape;296;p50"/>
          <p:cNvCxnSpPr/>
          <p:nvPr/>
        </p:nvCxnSpPr>
        <p:spPr>
          <a:xfrm rot="5400000">
            <a:off x="2858337" y="2628149"/>
            <a:ext cx="533400" cy="1500"/>
          </a:xfrm>
          <a:prstGeom prst="bentConnector3">
            <a:avLst>
              <a:gd name="adj1" fmla="val 50000"/>
            </a:avLst>
          </a:prstGeom>
          <a:noFill/>
          <a:ln w="38100" cap="flat" cmpd="sng">
            <a:solidFill>
              <a:schemeClr val="dk1"/>
            </a:solidFill>
            <a:prstDash val="solid"/>
            <a:miter lim="800000"/>
            <a:headEnd type="none" w="med" len="med"/>
            <a:tailEnd type="triangle" w="med" len="med"/>
          </a:ln>
        </p:spPr>
      </p:cxnSp>
      <p:cxnSp>
        <p:nvCxnSpPr>
          <p:cNvPr id="297" name="Google Shape;297;p50"/>
          <p:cNvCxnSpPr/>
          <p:nvPr/>
        </p:nvCxnSpPr>
        <p:spPr>
          <a:xfrm>
            <a:off x="4038600" y="3581400"/>
            <a:ext cx="304800" cy="1500"/>
          </a:xfrm>
          <a:prstGeom prst="bentConnector3">
            <a:avLst>
              <a:gd name="adj1" fmla="val 50000"/>
            </a:avLst>
          </a:prstGeom>
          <a:noFill/>
          <a:ln w="38100" cap="flat" cmpd="sng">
            <a:solidFill>
              <a:schemeClr val="dk1"/>
            </a:solidFill>
            <a:prstDash val="solid"/>
            <a:miter lim="800000"/>
            <a:headEnd type="none" w="med" len="med"/>
            <a:tailEnd type="triangle" w="med" len="med"/>
          </a:ln>
        </p:spPr>
      </p:cxnSp>
      <p:cxnSp>
        <p:nvCxnSpPr>
          <p:cNvPr id="298" name="Google Shape;298;p50"/>
          <p:cNvCxnSpPr/>
          <p:nvPr/>
        </p:nvCxnSpPr>
        <p:spPr>
          <a:xfrm rot="-5400000">
            <a:off x="6353250" y="2946475"/>
            <a:ext cx="1390500" cy="533400"/>
          </a:xfrm>
          <a:prstGeom prst="bentConnector3">
            <a:avLst>
              <a:gd name="adj1" fmla="val 50000"/>
            </a:avLst>
          </a:prstGeom>
          <a:noFill/>
          <a:ln w="38100" cap="flat" cmpd="sng">
            <a:solidFill>
              <a:schemeClr val="dk1"/>
            </a:solidFill>
            <a:prstDash val="solid"/>
            <a:miter lim="800000"/>
            <a:headEnd type="none" w="med" len="med"/>
            <a:tailEnd type="triangle" w="med" len="med"/>
          </a:ln>
        </p:spPr>
      </p:cxnSp>
      <p:cxnSp>
        <p:nvCxnSpPr>
          <p:cNvPr id="299" name="Google Shape;299;p50"/>
          <p:cNvCxnSpPr/>
          <p:nvPr/>
        </p:nvCxnSpPr>
        <p:spPr>
          <a:xfrm rot="10800000" flipH="1">
            <a:off x="6781800" y="3432325"/>
            <a:ext cx="533400" cy="476100"/>
          </a:xfrm>
          <a:prstGeom prst="bentConnector3">
            <a:avLst>
              <a:gd name="adj1" fmla="val 50000"/>
            </a:avLst>
          </a:prstGeom>
          <a:noFill/>
          <a:ln w="38100" cap="flat" cmpd="sng">
            <a:solidFill>
              <a:schemeClr val="dk1"/>
            </a:solidFill>
            <a:prstDash val="solid"/>
            <a:miter lim="800000"/>
            <a:headEnd type="none" w="med" len="med"/>
            <a:tailEnd type="triangle" w="med" len="med"/>
          </a:ln>
        </p:spPr>
      </p:cxnSp>
      <p:cxnSp>
        <p:nvCxnSpPr>
          <p:cNvPr id="300" name="Google Shape;300;p50"/>
          <p:cNvCxnSpPr/>
          <p:nvPr/>
        </p:nvCxnSpPr>
        <p:spPr>
          <a:xfrm rot="-5400000" flipH="1">
            <a:off x="8497950" y="3078100"/>
            <a:ext cx="1901700" cy="457200"/>
          </a:xfrm>
          <a:prstGeom prst="bentConnector2">
            <a:avLst/>
          </a:prstGeom>
          <a:noFill/>
          <a:ln w="38100" cap="flat" cmpd="sng">
            <a:solidFill>
              <a:schemeClr val="dk1"/>
            </a:solidFill>
            <a:prstDash val="solid"/>
            <a:miter lim="800000"/>
            <a:headEnd type="none" w="med" len="med"/>
            <a:tailEnd type="triangle" w="med" len="med"/>
          </a:ln>
        </p:spPr>
      </p:cxnSp>
      <p:cxnSp>
        <p:nvCxnSpPr>
          <p:cNvPr id="301" name="Google Shape;301;p50"/>
          <p:cNvCxnSpPr/>
          <p:nvPr/>
        </p:nvCxnSpPr>
        <p:spPr>
          <a:xfrm rot="-5400000">
            <a:off x="5943513" y="4924425"/>
            <a:ext cx="303300" cy="1500"/>
          </a:xfrm>
          <a:prstGeom prst="curvedConnector3">
            <a:avLst>
              <a:gd name="adj1" fmla="val 10797"/>
            </a:avLst>
          </a:prstGeom>
          <a:noFill/>
          <a:ln w="38100" cap="flat" cmpd="sng">
            <a:solidFill>
              <a:schemeClr val="dk1"/>
            </a:solidFill>
            <a:prstDash val="solid"/>
            <a:miter lim="800000"/>
            <a:headEnd type="none" w="med" len="med"/>
            <a:tailEnd type="triangle" w="med" len="med"/>
          </a:ln>
        </p:spPr>
      </p:cxnSp>
      <p:cxnSp>
        <p:nvCxnSpPr>
          <p:cNvPr id="302" name="Google Shape;302;p50"/>
          <p:cNvCxnSpPr/>
          <p:nvPr/>
        </p:nvCxnSpPr>
        <p:spPr>
          <a:xfrm rot="-5400000" flipH="1">
            <a:off x="4610400" y="4963812"/>
            <a:ext cx="381000" cy="600"/>
          </a:xfrm>
          <a:prstGeom prst="curvedConnector3">
            <a:avLst>
              <a:gd name="adj1" fmla="val 10800"/>
            </a:avLst>
          </a:prstGeom>
          <a:noFill/>
          <a:ln w="38100" cap="flat" cmpd="sng">
            <a:solidFill>
              <a:schemeClr val="dk1"/>
            </a:solidFill>
            <a:prstDash val="solid"/>
            <a:miter lim="800000"/>
            <a:headEnd type="none" w="med" len="med"/>
            <a:tailEnd type="triangle" w="med" len="med"/>
          </a:ln>
        </p:spPr>
      </p:cxnSp>
      <p:cxnSp>
        <p:nvCxnSpPr>
          <p:cNvPr id="303" name="Google Shape;303;p50"/>
          <p:cNvCxnSpPr/>
          <p:nvPr/>
        </p:nvCxnSpPr>
        <p:spPr>
          <a:xfrm rot="10800000" flipH="1">
            <a:off x="9296400" y="3429000"/>
            <a:ext cx="381000" cy="1587"/>
          </a:xfrm>
          <a:prstGeom prst="straightConnector1">
            <a:avLst/>
          </a:prstGeom>
          <a:noFill/>
          <a:ln w="9525" cap="flat" cmpd="sng">
            <a:solidFill>
              <a:schemeClr val="dk1"/>
            </a:solidFill>
            <a:prstDash val="solid"/>
            <a:miter lim="800000"/>
            <a:headEnd type="none" w="med" len="med"/>
            <a:tailEnd type="stealth" w="med" len="med"/>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51" descr="j0402208"/>
          <p:cNvPicPr preferRelativeResize="0"/>
          <p:nvPr/>
        </p:nvPicPr>
        <p:blipFill rotWithShape="1">
          <a:blip r:embed="rId3">
            <a:alphaModFix/>
          </a:blip>
          <a:srcRect/>
          <a:stretch/>
        </p:blipFill>
        <p:spPr>
          <a:xfrm>
            <a:off x="2667000" y="533400"/>
            <a:ext cx="6858000" cy="5143500"/>
          </a:xfrm>
          <a:prstGeom prst="rect">
            <a:avLst/>
          </a:prstGeom>
          <a:noFill/>
          <a:ln>
            <a:noFill/>
          </a:ln>
        </p:spPr>
      </p:pic>
      <p:sp>
        <p:nvSpPr>
          <p:cNvPr id="309" name="Google Shape;309;p51"/>
          <p:cNvSpPr txBox="1"/>
          <p:nvPr/>
        </p:nvSpPr>
        <p:spPr>
          <a:xfrm>
            <a:off x="2667000" y="5676900"/>
            <a:ext cx="6858000" cy="584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Garamond"/>
              <a:buNone/>
            </a:pPr>
            <a:r>
              <a:rPr lang="en-US" sz="3200" b="1" i="0" u="none" strike="noStrike" cap="none">
                <a:solidFill>
                  <a:schemeClr val="dk1"/>
                </a:solidFill>
                <a:latin typeface="Garamond"/>
                <a:ea typeface="Garamond"/>
                <a:cs typeface="Garamond"/>
                <a:sym typeface="Garamond"/>
              </a:rPr>
              <a:t>1987 Balance: $ 15,271,659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2"/>
          <p:cNvSpPr txBox="1">
            <a:spLocks noGrp="1"/>
          </p:cNvSpPr>
          <p:nvPr>
            <p:ph type="title" idx="4294967295"/>
          </p:nvPr>
        </p:nvSpPr>
        <p:spPr>
          <a:xfrm>
            <a:off x="458850" y="5611300"/>
            <a:ext cx="11274300" cy="609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4000"/>
              <a:buFont typeface="Garamond"/>
              <a:buNone/>
            </a:pPr>
            <a:r>
              <a:rPr lang="en-US" dirty="0"/>
              <a:t>2020 fund balance: over $2,500,000,000</a:t>
            </a:r>
            <a:endParaRPr dirty="0"/>
          </a:p>
          <a:p>
            <a:pPr marL="0" lvl="0" indent="0" algn="ctr" rtl="0">
              <a:spcBef>
                <a:spcPts val="0"/>
              </a:spcBef>
              <a:spcAft>
                <a:spcPts val="0"/>
              </a:spcAft>
              <a:buClr>
                <a:srgbClr val="262626"/>
              </a:buClr>
              <a:buSzPts val="4000"/>
              <a:buFont typeface="Garamond"/>
              <a:buNone/>
            </a:pPr>
            <a:r>
              <a:rPr lang="en-US" dirty="0"/>
              <a:t>The 2020-21 distribution to schools was $88,466,181</a:t>
            </a:r>
            <a:endParaRPr dirty="0"/>
          </a:p>
        </p:txBody>
      </p:sp>
      <p:pic>
        <p:nvPicPr>
          <p:cNvPr id="315" name="Google Shape;315;p52" descr="02_redwood_tree"/>
          <p:cNvPicPr preferRelativeResize="0">
            <a:picLocks noGrp="1"/>
          </p:cNvPicPr>
          <p:nvPr>
            <p:ph type="body" idx="4294967295"/>
          </p:nvPr>
        </p:nvPicPr>
        <p:blipFill rotWithShape="1">
          <a:blip r:embed="rId3">
            <a:alphaModFix/>
          </a:blip>
          <a:srcRect/>
          <a:stretch/>
        </p:blipFill>
        <p:spPr>
          <a:xfrm>
            <a:off x="1866900" y="140600"/>
            <a:ext cx="6781800" cy="50847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3"/>
          <p:cNvSpPr txBox="1">
            <a:spLocks noGrp="1"/>
          </p:cNvSpPr>
          <p:nvPr>
            <p:ph type="title"/>
          </p:nvPr>
        </p:nvSpPr>
        <p:spPr>
          <a:xfrm>
            <a:off x="1828800" y="457200"/>
            <a:ext cx="8305800" cy="1828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4000"/>
              <a:buFont typeface="Garamond"/>
              <a:buNone/>
            </a:pPr>
            <a:r>
              <a:rPr lang="en-US"/>
              <a:t>The primary focus must be:</a:t>
            </a:r>
            <a:br>
              <a:rPr lang="en-US"/>
            </a:br>
            <a:r>
              <a:rPr lang="en-US"/>
              <a:t> What is in the best interest of students?</a:t>
            </a:r>
            <a:endParaRPr/>
          </a:p>
        </p:txBody>
      </p:sp>
      <p:pic>
        <p:nvPicPr>
          <p:cNvPr id="321" name="Google Shape;321;p53"/>
          <p:cNvPicPr preferRelativeResize="0">
            <a:picLocks noGrp="1"/>
          </p:cNvPicPr>
          <p:nvPr>
            <p:ph type="body" idx="1"/>
          </p:nvPr>
        </p:nvPicPr>
        <p:blipFill rotWithShape="1">
          <a:blip r:embed="rId3">
            <a:alphaModFix/>
          </a:blip>
          <a:srcRect/>
          <a:stretch/>
        </p:blipFill>
        <p:spPr>
          <a:xfrm>
            <a:off x="3602037" y="2557462"/>
            <a:ext cx="4987925" cy="3317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1295400" y="982662"/>
            <a:ext cx="9601200" cy="13033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4800"/>
              <a:buFont typeface="Garamond"/>
              <a:buNone/>
            </a:pPr>
            <a:r>
              <a:rPr lang="en-US" sz="6000"/>
              <a:t>Intros and Discussion</a:t>
            </a:r>
            <a:endParaRPr sz="6000"/>
          </a:p>
        </p:txBody>
      </p:sp>
      <p:sp>
        <p:nvSpPr>
          <p:cNvPr id="96" name="Google Shape;96;p18"/>
          <p:cNvSpPr txBox="1">
            <a:spLocks noGrp="1"/>
          </p:cNvSpPr>
          <p:nvPr>
            <p:ph type="body" idx="1"/>
          </p:nvPr>
        </p:nvSpPr>
        <p:spPr>
          <a:xfrm>
            <a:off x="244650" y="2566025"/>
            <a:ext cx="11702700" cy="3444900"/>
          </a:xfrm>
          <a:prstGeom prst="rect">
            <a:avLst/>
          </a:prstGeom>
          <a:noFill/>
          <a:ln>
            <a:noFill/>
          </a:ln>
        </p:spPr>
        <p:txBody>
          <a:bodyPr spcFirstLastPara="1" wrap="square" lIns="91425" tIns="45700" rIns="91425" bIns="45700" anchor="t" anchorCtr="0">
            <a:noAutofit/>
          </a:bodyPr>
          <a:lstStyle/>
          <a:p>
            <a:pPr marL="285750" lvl="0" indent="-382905" algn="l" rtl="0">
              <a:spcBef>
                <a:spcPts val="360"/>
              </a:spcBef>
              <a:spcAft>
                <a:spcPts val="0"/>
              </a:spcAft>
              <a:buSzPts val="3600"/>
              <a:buChar char="•"/>
            </a:pPr>
            <a:r>
              <a:rPr lang="en-US" sz="3600"/>
              <a:t>Brief Introductions</a:t>
            </a:r>
            <a:endParaRPr sz="3600"/>
          </a:p>
          <a:p>
            <a:pPr marL="285750" lvl="0" indent="-382905" algn="l" rtl="0">
              <a:spcBef>
                <a:spcPts val="600"/>
              </a:spcBef>
              <a:spcAft>
                <a:spcPts val="0"/>
              </a:spcAft>
              <a:buSzPts val="3600"/>
              <a:buChar char="•"/>
            </a:pPr>
            <a:r>
              <a:rPr lang="en-US" sz="3600"/>
              <a:t>What is one thing that makes your school great?</a:t>
            </a:r>
            <a:endParaRPr sz="3600"/>
          </a:p>
          <a:p>
            <a:pPr marL="285750" lvl="0" indent="0" algn="l" rtl="0">
              <a:spcBef>
                <a:spcPts val="600"/>
              </a:spcBef>
              <a:spcAft>
                <a:spcPts val="0"/>
              </a:spcAft>
              <a:buNone/>
            </a:pPr>
            <a:endParaRPr sz="3600"/>
          </a:p>
          <a:p>
            <a:pPr marL="0" lvl="0" indent="0" algn="l" rtl="0">
              <a:spcBef>
                <a:spcPts val="600"/>
              </a:spcBef>
              <a:spcAft>
                <a:spcPts val="600"/>
              </a:spcAft>
              <a:buClr>
                <a:schemeClr val="accent1"/>
              </a:buClr>
              <a:buSzPts val="3680"/>
              <a:buFont typeface="Arial"/>
              <a:buNone/>
            </a:pPr>
            <a:endParaRPr sz="36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4"/>
          <p:cNvSpPr txBox="1">
            <a:spLocks noGrp="1"/>
          </p:cNvSpPr>
          <p:nvPr>
            <p:ph type="title"/>
          </p:nvPr>
        </p:nvSpPr>
        <p:spPr>
          <a:xfrm>
            <a:off x="1295400" y="982662"/>
            <a:ext cx="9601200" cy="13033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5400"/>
              <a:buFont typeface="Garamond"/>
              <a:buNone/>
            </a:pPr>
            <a:r>
              <a:rPr lang="en-US" sz="6000" dirty="0"/>
              <a:t>Questions?</a:t>
            </a:r>
            <a:endParaRPr sz="6000" dirty="0"/>
          </a:p>
        </p:txBody>
      </p:sp>
      <p:sp>
        <p:nvSpPr>
          <p:cNvPr id="327" name="Google Shape;327;p54"/>
          <p:cNvSpPr txBox="1">
            <a:spLocks noGrp="1"/>
          </p:cNvSpPr>
          <p:nvPr>
            <p:ph type="body" idx="1"/>
          </p:nvPr>
        </p:nvSpPr>
        <p:spPr>
          <a:xfrm>
            <a:off x="1295400" y="2557462"/>
            <a:ext cx="9601200" cy="3317875"/>
          </a:xfrm>
          <a:prstGeom prst="rect">
            <a:avLst/>
          </a:prstGeom>
          <a:noFill/>
          <a:ln>
            <a:noFill/>
          </a:ln>
        </p:spPr>
        <p:txBody>
          <a:bodyPr spcFirstLastPara="1" wrap="square" lIns="91425" tIns="45700" rIns="91425" bIns="45700" anchor="t" anchorCtr="0">
            <a:noAutofit/>
          </a:bodyPr>
          <a:lstStyle/>
          <a:p>
            <a:pPr marL="285750" lvl="0" indent="-344805" algn="l" rtl="0">
              <a:spcBef>
                <a:spcPts val="360"/>
              </a:spcBef>
              <a:spcAft>
                <a:spcPts val="0"/>
              </a:spcAft>
              <a:buSzPts val="3000"/>
              <a:buChar char="•"/>
            </a:pPr>
            <a:r>
              <a:rPr lang="en-US" sz="3000" dirty="0"/>
              <a:t>Contact your local principal</a:t>
            </a:r>
            <a:endParaRPr sz="3000" dirty="0"/>
          </a:p>
          <a:p>
            <a:pPr marL="285750" lvl="0" indent="-344805" algn="l" rtl="0">
              <a:spcBef>
                <a:spcPts val="600"/>
              </a:spcBef>
              <a:spcAft>
                <a:spcPts val="0"/>
              </a:spcAft>
              <a:buSzPts val="3000"/>
              <a:buChar char="•"/>
            </a:pPr>
            <a:r>
              <a:rPr lang="en-US" sz="3000" dirty="0"/>
              <a:t>Call or email Cody Curtis	</a:t>
            </a:r>
            <a:endParaRPr sz="3000" dirty="0"/>
          </a:p>
          <a:p>
            <a:pPr marL="742950" lvl="1" indent="-344805" algn="l" rtl="0">
              <a:spcBef>
                <a:spcPts val="600"/>
              </a:spcBef>
              <a:spcAft>
                <a:spcPts val="0"/>
              </a:spcAft>
              <a:buSzPts val="3000"/>
              <a:buChar char="•"/>
            </a:pPr>
            <a:r>
              <a:rPr lang="en-US" sz="3000" u="sng" dirty="0">
                <a:solidFill>
                  <a:schemeClr val="hlink"/>
                </a:solidFill>
                <a:hlinkClick r:id="rId3"/>
              </a:rPr>
              <a:t>cody.curtis@jordandistrict.org</a:t>
            </a:r>
            <a:endParaRPr sz="3000" dirty="0"/>
          </a:p>
          <a:p>
            <a:pPr marL="742950" lvl="1" indent="-344805" algn="l" rtl="0">
              <a:spcBef>
                <a:spcPts val="600"/>
              </a:spcBef>
              <a:spcAft>
                <a:spcPts val="0"/>
              </a:spcAft>
              <a:buSzPts val="3000"/>
              <a:buChar char="•"/>
            </a:pPr>
            <a:r>
              <a:rPr lang="en-US" sz="3000" dirty="0"/>
              <a:t>801-567-8167</a:t>
            </a:r>
            <a:endParaRPr sz="3000" dirty="0"/>
          </a:p>
          <a:p>
            <a:pPr marL="285750" lvl="0" indent="-344805" algn="l" rtl="0">
              <a:spcBef>
                <a:spcPts val="600"/>
              </a:spcBef>
              <a:spcAft>
                <a:spcPts val="600"/>
              </a:spcAft>
              <a:buSzPts val="3000"/>
              <a:buChar char="•"/>
            </a:pPr>
            <a:r>
              <a:rPr lang="en-US" sz="3000" u="sng" dirty="0">
                <a:solidFill>
                  <a:schemeClr val="hlink"/>
                </a:solidFill>
                <a:hlinkClick r:id="rId4"/>
              </a:rPr>
              <a:t>http://jordandistrict.org/schools/communitycouncil/</a:t>
            </a:r>
            <a:endParaRPr sz="3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1471350" y="713100"/>
            <a:ext cx="9249300" cy="5105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262626"/>
              </a:buClr>
              <a:buSzPts val="5200"/>
              <a:buFont typeface="Garamond"/>
              <a:buNone/>
            </a:pPr>
            <a:r>
              <a:rPr lang="en-US" sz="6000"/>
              <a:t>School Community Councils are required by law.</a:t>
            </a:r>
            <a:br>
              <a:rPr lang="en-US" sz="6000"/>
            </a:br>
            <a:endParaRPr sz="6000"/>
          </a:p>
          <a:p>
            <a:pPr marL="0" lvl="0" indent="0" algn="ctr" rtl="0">
              <a:spcBef>
                <a:spcPts val="0"/>
              </a:spcBef>
              <a:spcAft>
                <a:spcPts val="0"/>
              </a:spcAft>
              <a:buClr>
                <a:srgbClr val="262626"/>
              </a:buClr>
              <a:buSzPts val="5200"/>
              <a:buFont typeface="Garamond"/>
              <a:buNone/>
            </a:pPr>
            <a:r>
              <a:rPr lang="en-US" sz="6000"/>
              <a:t>Established by JSD in 1992</a:t>
            </a:r>
            <a:br>
              <a:rPr lang="en-US" sz="6000"/>
            </a:br>
            <a:r>
              <a:rPr lang="en-US" sz="6000"/>
              <a:t>Required by State Law in 2002</a:t>
            </a:r>
            <a:endParaRPr sz="6000"/>
          </a:p>
        </p:txBody>
      </p:sp>
      <p:sp>
        <p:nvSpPr>
          <p:cNvPr id="102" name="Google Shape;102;p19"/>
          <p:cNvSpPr txBox="1">
            <a:spLocks noGrp="1"/>
          </p:cNvSpPr>
          <p:nvPr>
            <p:ph type="body" idx="1"/>
          </p:nvPr>
        </p:nvSpPr>
        <p:spPr>
          <a:xfrm>
            <a:off x="12496800" y="5105400"/>
            <a:ext cx="457200" cy="381000"/>
          </a:xfrm>
          <a:prstGeom prst="rect">
            <a:avLst/>
          </a:prstGeom>
          <a:noFill/>
          <a:ln>
            <a:noFill/>
          </a:ln>
        </p:spPr>
        <p:txBody>
          <a:bodyPr spcFirstLastPara="1" wrap="square" lIns="91425" tIns="45700" rIns="91425" bIns="45700" anchor="t" anchorCtr="0">
            <a:noAutofit/>
          </a:bodyPr>
          <a:lstStyle/>
          <a:p>
            <a:pPr marL="285750" marR="0" lvl="0" indent="-110490" algn="l" rtl="0">
              <a:spcBef>
                <a:spcPts val="0"/>
              </a:spcBef>
              <a:spcAft>
                <a:spcPts val="0"/>
              </a:spcAft>
              <a:buClr>
                <a:schemeClr val="accent1"/>
              </a:buClr>
              <a:buSzPts val="2760"/>
              <a:buFont typeface="Arial"/>
              <a:buNone/>
            </a:pPr>
            <a:endParaRPr sz="2400">
              <a:solidFill>
                <a:srgbClr val="262626"/>
              </a:solidFill>
              <a:latin typeface="Garamond"/>
              <a:ea typeface="Garamond"/>
              <a:cs typeface="Garamond"/>
              <a:sym typeface="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1157100" y="751675"/>
            <a:ext cx="9520200" cy="1303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4900"/>
              <a:buFont typeface="Garamond"/>
              <a:buNone/>
            </a:pPr>
            <a:r>
              <a:rPr lang="en-US" sz="6000"/>
              <a:t>The purposes for school community councils are:</a:t>
            </a:r>
            <a:endParaRPr sz="6000"/>
          </a:p>
        </p:txBody>
      </p:sp>
      <p:sp>
        <p:nvSpPr>
          <p:cNvPr id="109" name="Google Shape;109;p20"/>
          <p:cNvSpPr txBox="1">
            <a:spLocks noGrp="1"/>
          </p:cNvSpPr>
          <p:nvPr>
            <p:ph type="body" idx="1"/>
          </p:nvPr>
        </p:nvSpPr>
        <p:spPr>
          <a:xfrm>
            <a:off x="799625" y="2438400"/>
            <a:ext cx="10884600" cy="3962400"/>
          </a:xfrm>
          <a:prstGeom prst="rect">
            <a:avLst/>
          </a:prstGeom>
          <a:noFill/>
          <a:ln>
            <a:noFill/>
          </a:ln>
        </p:spPr>
        <p:txBody>
          <a:bodyPr spcFirstLastPara="1" wrap="square" lIns="91425" tIns="45700" rIns="91425" bIns="45700" anchor="t" anchorCtr="0">
            <a:noAutofit/>
          </a:bodyPr>
          <a:lstStyle/>
          <a:p>
            <a:pPr marL="285750" lvl="0" indent="-344805" algn="l" rtl="0">
              <a:spcBef>
                <a:spcPts val="360"/>
              </a:spcBef>
              <a:spcAft>
                <a:spcPts val="0"/>
              </a:spcAft>
              <a:buSzPts val="3000"/>
              <a:buChar char="•"/>
            </a:pPr>
            <a:r>
              <a:rPr lang="en-US" sz="3000"/>
              <a:t>To build consistent, effective collaboration and communication among parents, employees and administrators</a:t>
            </a:r>
            <a:endParaRPr sz="3000"/>
          </a:p>
          <a:p>
            <a:pPr marL="285750" lvl="0" indent="-344805" algn="l" rtl="0">
              <a:spcBef>
                <a:spcPts val="600"/>
              </a:spcBef>
              <a:spcAft>
                <a:spcPts val="0"/>
              </a:spcAft>
              <a:buSzPts val="3000"/>
              <a:buChar char="•"/>
            </a:pPr>
            <a:r>
              <a:rPr lang="en-US" sz="3000"/>
              <a:t>To allow parents an opportunity to be actively involved with the school in their children’s education</a:t>
            </a:r>
            <a:endParaRPr sz="3000"/>
          </a:p>
          <a:p>
            <a:pPr marL="285750" lvl="0" indent="-344805" algn="l" rtl="0">
              <a:spcBef>
                <a:spcPts val="600"/>
              </a:spcBef>
              <a:spcAft>
                <a:spcPts val="600"/>
              </a:spcAft>
              <a:buSzPts val="3000"/>
              <a:buChar char="•"/>
            </a:pPr>
            <a:r>
              <a:rPr lang="en-US" sz="3000"/>
              <a:t>To make good schools great</a:t>
            </a:r>
            <a:endParaRPr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anim calcmode="lin" valueType="num">
                                      <p:cBhvr additive="base">
                                        <p:cTn id="7" dur="500"/>
                                        <p:tgtEl>
                                          <p:spTgt spid="109">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09">
                                            <p:txEl>
                                              <p:pRg st="1" end="1"/>
                                            </p:txEl>
                                          </p:spTgt>
                                        </p:tgtEl>
                                        <p:attrNameLst>
                                          <p:attrName>style.visibility</p:attrName>
                                        </p:attrNameLst>
                                      </p:cBhvr>
                                      <p:to>
                                        <p:strVal val="visible"/>
                                      </p:to>
                                    </p:set>
                                    <p:anim calcmode="lin" valueType="num">
                                      <p:cBhvr additive="base">
                                        <p:cTn id="12" dur="500"/>
                                        <p:tgtEl>
                                          <p:spTgt spid="109">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09">
                                            <p:txEl>
                                              <p:pRg st="2" end="2"/>
                                            </p:txEl>
                                          </p:spTgt>
                                        </p:tgtEl>
                                        <p:attrNameLst>
                                          <p:attrName>style.visibility</p:attrName>
                                        </p:attrNameLst>
                                      </p:cBhvr>
                                      <p:to>
                                        <p:strVal val="visible"/>
                                      </p:to>
                                    </p:set>
                                    <p:anim calcmode="lin" valueType="num">
                                      <p:cBhvr additive="base">
                                        <p:cTn id="17" dur="500"/>
                                        <p:tgtEl>
                                          <p:spTgt spid="109">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2743200" y="914400"/>
            <a:ext cx="6799262" cy="13033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5400"/>
              <a:buFont typeface="Garamond"/>
              <a:buNone/>
            </a:pPr>
            <a:r>
              <a:rPr lang="en-US" sz="6000"/>
              <a:t>The Work of SCCs</a:t>
            </a:r>
            <a:endParaRPr sz="6000"/>
          </a:p>
        </p:txBody>
      </p:sp>
      <p:sp>
        <p:nvSpPr>
          <p:cNvPr id="115" name="Google Shape;115;p21"/>
          <p:cNvSpPr txBox="1">
            <a:spLocks noGrp="1"/>
          </p:cNvSpPr>
          <p:nvPr>
            <p:ph type="body" idx="1"/>
          </p:nvPr>
        </p:nvSpPr>
        <p:spPr>
          <a:xfrm>
            <a:off x="813600" y="2438400"/>
            <a:ext cx="10419000" cy="3834300"/>
          </a:xfrm>
          <a:prstGeom prst="rect">
            <a:avLst/>
          </a:prstGeom>
          <a:noFill/>
          <a:ln>
            <a:noFill/>
          </a:ln>
        </p:spPr>
        <p:txBody>
          <a:bodyPr spcFirstLastPara="1" wrap="square" lIns="91425" tIns="45700" rIns="91425" bIns="45700" anchor="t" anchorCtr="0">
            <a:noAutofit/>
          </a:bodyPr>
          <a:lstStyle/>
          <a:p>
            <a:pPr marL="285750" lvl="0" indent="-344805" algn="l" rtl="0">
              <a:spcBef>
                <a:spcPts val="360"/>
              </a:spcBef>
              <a:spcAft>
                <a:spcPts val="0"/>
              </a:spcAft>
              <a:buSzPts val="3000"/>
              <a:buChar char="•"/>
            </a:pPr>
            <a:r>
              <a:rPr lang="en-US" sz="3000"/>
              <a:t>School Improvement Plan and input on the TSSA</a:t>
            </a:r>
            <a:endParaRPr sz="3000"/>
          </a:p>
          <a:p>
            <a:pPr marL="285750" lvl="0" indent="-344805" algn="l" rtl="0">
              <a:spcBef>
                <a:spcPts val="600"/>
              </a:spcBef>
              <a:spcAft>
                <a:spcPts val="0"/>
              </a:spcAft>
              <a:buSzPts val="3000"/>
              <a:buChar char="•"/>
            </a:pPr>
            <a:r>
              <a:rPr lang="en-US" sz="3000"/>
              <a:t>Reading achievement plan (elementary schools)</a:t>
            </a:r>
            <a:endParaRPr sz="3000"/>
          </a:p>
          <a:p>
            <a:pPr marL="285750" lvl="0" indent="-344805" algn="l" rtl="0">
              <a:spcBef>
                <a:spcPts val="600"/>
              </a:spcBef>
              <a:spcAft>
                <a:spcPts val="0"/>
              </a:spcAft>
              <a:buSzPts val="3000"/>
              <a:buChar char="•"/>
            </a:pPr>
            <a:r>
              <a:rPr lang="en-US" sz="3000"/>
              <a:t>Prepare School LAND Trust Plan</a:t>
            </a:r>
            <a:endParaRPr sz="3000"/>
          </a:p>
          <a:p>
            <a:pPr marL="285750" lvl="0" indent="-344805" algn="l" rtl="0">
              <a:spcBef>
                <a:spcPts val="600"/>
              </a:spcBef>
              <a:spcAft>
                <a:spcPts val="0"/>
              </a:spcAft>
              <a:buSzPts val="3000"/>
              <a:buChar char="•"/>
            </a:pPr>
            <a:r>
              <a:rPr lang="en-US" sz="3000"/>
              <a:t>Digital Citizenship review</a:t>
            </a:r>
            <a:endParaRPr sz="3000"/>
          </a:p>
          <a:p>
            <a:pPr marL="285750" lvl="0" indent="-344805" algn="l" rtl="0">
              <a:spcBef>
                <a:spcPts val="600"/>
              </a:spcBef>
              <a:spcAft>
                <a:spcPts val="0"/>
              </a:spcAft>
              <a:buSzPts val="3000"/>
              <a:buChar char="•"/>
            </a:pPr>
            <a:r>
              <a:rPr lang="en-US" sz="3000"/>
              <a:t>Advise and make recommendations to school and district administrators and local school board </a:t>
            </a:r>
            <a:endParaRPr sz="3000"/>
          </a:p>
          <a:p>
            <a:pPr marL="0" lvl="0" indent="0" algn="l" rtl="0">
              <a:spcBef>
                <a:spcPts val="600"/>
              </a:spcBef>
              <a:spcAft>
                <a:spcPts val="0"/>
              </a:spcAft>
              <a:buClr>
                <a:schemeClr val="accent1"/>
              </a:buClr>
              <a:buSzPts val="3220"/>
              <a:buFont typeface="Arial"/>
              <a:buNone/>
            </a:pPr>
            <a:endParaRPr sz="3000"/>
          </a:p>
          <a:p>
            <a:pPr marL="0" lvl="0" indent="0" algn="l" rtl="0">
              <a:spcBef>
                <a:spcPts val="600"/>
              </a:spcBef>
              <a:spcAft>
                <a:spcPts val="600"/>
              </a:spcAft>
              <a:buClr>
                <a:schemeClr val="accent1"/>
              </a:buClr>
              <a:buSzPts val="3220"/>
              <a:buFont typeface="Arial"/>
              <a:buNone/>
            </a:pPr>
            <a:endParaRPr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1295400" y="434337"/>
            <a:ext cx="9601200" cy="1303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6000"/>
              <a:t>Council Membership </a:t>
            </a:r>
            <a:endParaRPr sz="6000"/>
          </a:p>
        </p:txBody>
      </p:sp>
      <p:sp>
        <p:nvSpPr>
          <p:cNvPr id="122" name="Google Shape;122;p22"/>
          <p:cNvSpPr txBox="1">
            <a:spLocks noGrp="1"/>
          </p:cNvSpPr>
          <p:nvPr>
            <p:ph type="body" idx="1"/>
          </p:nvPr>
        </p:nvSpPr>
        <p:spPr>
          <a:xfrm>
            <a:off x="1295400" y="1896237"/>
            <a:ext cx="9601200" cy="3318000"/>
          </a:xfrm>
          <a:prstGeom prst="rect">
            <a:avLst/>
          </a:prstGeom>
        </p:spPr>
        <p:txBody>
          <a:bodyPr spcFirstLastPara="1" wrap="square" lIns="91425" tIns="45700" rIns="91425" bIns="45700" anchor="t" anchorCtr="0">
            <a:noAutofit/>
          </a:bodyPr>
          <a:lstStyle/>
          <a:p>
            <a:pPr marL="457200" lvl="0" indent="-419100" algn="l" rtl="0">
              <a:spcBef>
                <a:spcPts val="360"/>
              </a:spcBef>
              <a:spcAft>
                <a:spcPts val="0"/>
              </a:spcAft>
              <a:buSzPts val="3000"/>
              <a:buChar char="●"/>
            </a:pPr>
            <a:r>
              <a:rPr lang="en-US" sz="3000"/>
              <a:t>Principal and at least one school employee </a:t>
            </a:r>
            <a:endParaRPr sz="3000"/>
          </a:p>
          <a:p>
            <a:pPr marL="457200" lvl="0" indent="-419100" algn="l" rtl="0">
              <a:spcBef>
                <a:spcPts val="0"/>
              </a:spcBef>
              <a:spcAft>
                <a:spcPts val="0"/>
              </a:spcAft>
              <a:buSzPts val="3000"/>
              <a:buChar char="●"/>
            </a:pPr>
            <a:r>
              <a:rPr lang="en-US" sz="3000"/>
              <a:t>Parent/guardian members </a:t>
            </a:r>
            <a:endParaRPr sz="3000"/>
          </a:p>
          <a:p>
            <a:pPr marL="457200" lvl="0" indent="-419100" algn="l" rtl="0">
              <a:spcBef>
                <a:spcPts val="0"/>
              </a:spcBef>
              <a:spcAft>
                <a:spcPts val="0"/>
              </a:spcAft>
              <a:buSzPts val="3000"/>
              <a:buChar char="●"/>
            </a:pPr>
            <a:r>
              <a:rPr lang="en-US" sz="3000"/>
              <a:t>Must have at least 2 parent majority </a:t>
            </a:r>
            <a:endParaRPr sz="3000"/>
          </a:p>
          <a:p>
            <a:pPr marL="457200" lvl="0" indent="-419100" algn="l" rtl="0">
              <a:spcBef>
                <a:spcPts val="0"/>
              </a:spcBef>
              <a:spcAft>
                <a:spcPts val="0"/>
              </a:spcAft>
              <a:buSzPts val="3000"/>
              <a:buChar char="●"/>
            </a:pPr>
            <a:r>
              <a:rPr lang="en-US" sz="3000"/>
              <a:t>Size is determined by the council </a:t>
            </a:r>
            <a:endParaRPr sz="3000"/>
          </a:p>
          <a:p>
            <a:pPr marL="457200" lvl="0" indent="-419100" algn="l" rtl="0">
              <a:spcBef>
                <a:spcPts val="0"/>
              </a:spcBef>
              <a:spcAft>
                <a:spcPts val="0"/>
              </a:spcAft>
              <a:buSzPts val="3000"/>
              <a:buChar char="●"/>
            </a:pPr>
            <a:r>
              <a:rPr lang="en-US" sz="3000"/>
              <a:t>Stated in Rules of Order and Procedure (required) </a:t>
            </a:r>
            <a:endParaRPr sz="3000"/>
          </a:p>
          <a:p>
            <a:pPr marL="457200" lvl="0" indent="-419100" algn="l" rtl="0">
              <a:spcBef>
                <a:spcPts val="0"/>
              </a:spcBef>
              <a:spcAft>
                <a:spcPts val="0"/>
              </a:spcAft>
              <a:buSzPts val="3000"/>
              <a:buChar char="●"/>
            </a:pPr>
            <a:r>
              <a:rPr lang="en-US" sz="3000"/>
              <a:t>Member terms are 2 years </a:t>
            </a:r>
            <a:endParaRPr sz="3000"/>
          </a:p>
          <a:p>
            <a:pPr marL="457200" lvl="0" indent="-419100" algn="l" rtl="0">
              <a:spcBef>
                <a:spcPts val="0"/>
              </a:spcBef>
              <a:spcAft>
                <a:spcPts val="0"/>
              </a:spcAft>
              <a:buSzPts val="3000"/>
              <a:buChar char="●"/>
            </a:pPr>
            <a:r>
              <a:rPr lang="en-US" sz="3000"/>
              <a:t>Terms are staggered</a:t>
            </a:r>
            <a:endParaRPr sz="3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3"/>
          <p:cNvPicPr preferRelativeResize="0"/>
          <p:nvPr/>
        </p:nvPicPr>
        <p:blipFill rotWithShape="1">
          <a:blip r:embed="rId3">
            <a:alphaModFix/>
          </a:blip>
          <a:srcRect/>
          <a:stretch/>
        </p:blipFill>
        <p:spPr>
          <a:xfrm>
            <a:off x="1524000" y="522287"/>
            <a:ext cx="3919537" cy="5670550"/>
          </a:xfrm>
          <a:prstGeom prst="rect">
            <a:avLst/>
          </a:prstGeom>
          <a:noFill/>
          <a:ln>
            <a:noFill/>
          </a:ln>
        </p:spPr>
      </p:pic>
      <p:pic>
        <p:nvPicPr>
          <p:cNvPr id="128" name="Google Shape;128;p23"/>
          <p:cNvPicPr preferRelativeResize="0"/>
          <p:nvPr/>
        </p:nvPicPr>
        <p:blipFill rotWithShape="1">
          <a:blip r:embed="rId4">
            <a:alphaModFix/>
          </a:blip>
          <a:srcRect/>
          <a:stretch/>
        </p:blipFill>
        <p:spPr>
          <a:xfrm>
            <a:off x="6477000" y="587375"/>
            <a:ext cx="4097337" cy="5605462"/>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1231</Words>
  <Application>Microsoft Office PowerPoint</Application>
  <PresentationFormat>Widescreen</PresentationFormat>
  <Paragraphs>175</Paragraphs>
  <Slides>40</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Comic Sans MS</vt:lpstr>
      <vt:lpstr>Arial</vt:lpstr>
      <vt:lpstr>Garamond</vt:lpstr>
      <vt:lpstr>Oswald</vt:lpstr>
      <vt:lpstr>Average</vt:lpstr>
      <vt:lpstr>Slate</vt:lpstr>
      <vt:lpstr>Leading School Community Councils </vt:lpstr>
      <vt:lpstr>PowerPoint Presentation</vt:lpstr>
      <vt:lpstr>Overview</vt:lpstr>
      <vt:lpstr>Intros and Discussion</vt:lpstr>
      <vt:lpstr>School Community Councils are required by law.  Established by JSD in 1992 Required by State Law in 2002</vt:lpstr>
      <vt:lpstr>The purposes for school community councils are:</vt:lpstr>
      <vt:lpstr>The Work of SCCs</vt:lpstr>
      <vt:lpstr>Council Membership </vt:lpstr>
      <vt:lpstr>PowerPoint Presentation</vt:lpstr>
      <vt:lpstr>Council Membership Roles</vt:lpstr>
      <vt:lpstr>Member Elections (If needed)</vt:lpstr>
      <vt:lpstr>Election of Chair &amp; Vice-chair </vt:lpstr>
      <vt:lpstr>Conducting Meetings</vt:lpstr>
      <vt:lpstr>Responsibilities of Members</vt:lpstr>
      <vt:lpstr>Teacher and Student Success Act (TSSA)</vt:lpstr>
      <vt:lpstr>Website Requirements</vt:lpstr>
      <vt:lpstr>Rules of Order and Procedure</vt:lpstr>
      <vt:lpstr>PowerPoint Presentation</vt:lpstr>
      <vt:lpstr>    School LAND Trust Plans </vt:lpstr>
      <vt:lpstr>PowerPoint Presentation</vt:lpstr>
      <vt:lpstr>USBE Data Gateway</vt:lpstr>
      <vt:lpstr>Discussion </vt:lpstr>
      <vt:lpstr>S.M.A.R.T. Goals are…</vt:lpstr>
      <vt:lpstr>School LAND Trust Plan</vt:lpstr>
      <vt:lpstr>School LAND Trust Plan</vt:lpstr>
      <vt:lpstr>Plan Approval SCC Expenditures</vt:lpstr>
      <vt:lpstr>A word about carry-over Funds</vt:lpstr>
      <vt:lpstr>School LAND Trust Funds Summary</vt:lpstr>
      <vt:lpstr>So, Why is it called LAND Trust?</vt:lpstr>
      <vt:lpstr>L.A.N.D.</vt:lpstr>
      <vt:lpstr>4 Types of Land  </vt:lpstr>
      <vt:lpstr>Congressional Land Grant Intent</vt:lpstr>
      <vt:lpstr>    A state with 3.4 million acres</vt:lpstr>
      <vt:lpstr>Derrick Platform – Vernal – Uintah County</vt:lpstr>
      <vt:lpstr>Loader and Feeder – Price – Carbon County </vt:lpstr>
      <vt:lpstr>PowerPoint Presentation</vt:lpstr>
      <vt:lpstr>PowerPoint Presentation</vt:lpstr>
      <vt:lpstr>2020 fund balance: over $2,500,000,000 The 2020-21 distribution to schools was $88,466,181</vt:lpstr>
      <vt:lpstr>The primary focus must be:  What is in the best interest of students?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School Community Councils </dc:title>
  <cp:lastModifiedBy>nadine.page</cp:lastModifiedBy>
  <cp:revision>5</cp:revision>
  <dcterms:modified xsi:type="dcterms:W3CDTF">2020-10-12T17:32:52Z</dcterms:modified>
</cp:coreProperties>
</file>