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60" r:id="rId3"/>
    <p:sldId id="257" r:id="rId4"/>
    <p:sldId id="259" r:id="rId5"/>
    <p:sldId id="264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4"/>
    <p:restoredTop sz="94363"/>
  </p:normalViewPr>
  <p:slideViewPr>
    <p:cSldViewPr snapToGrid="0" snapToObjects="1">
      <p:cViewPr varScale="1">
        <p:scale>
          <a:sx n="81" d="100"/>
          <a:sy n="81" d="100"/>
        </p:scale>
        <p:origin x="45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444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10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73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2/11/20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5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2/11/20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74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8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2/11/20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5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2/11/20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14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2/11/20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6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2/11/20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9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2/11/20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3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2/11/20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3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74B9-0139-1F4F-8E02-44318BD61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59" y="1432223"/>
            <a:ext cx="10882937" cy="3035808"/>
          </a:xfrm>
        </p:spPr>
        <p:txBody>
          <a:bodyPr/>
          <a:lstStyle/>
          <a:p>
            <a:r>
              <a:rPr lang="en-US" dirty="0"/>
              <a:t>Mental Health Access Program (MHAP)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1108E-8701-D44B-876C-1CD2C7ED5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18" y="4924044"/>
            <a:ext cx="1608083" cy="160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16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858839-4897-7C4A-B200-2421E1F6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176"/>
            <a:ext cx="12192000" cy="48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9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EC1E-AF72-B044-9CFB-65D44FE77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484632"/>
            <a:ext cx="10641724" cy="1636776"/>
          </a:xfrm>
        </p:spPr>
        <p:txBody>
          <a:bodyPr/>
          <a:lstStyle/>
          <a:p>
            <a:r>
              <a:rPr lang="en-US" dirty="0"/>
              <a:t>Mental Health Access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699B0-314E-5E48-B4DE-1CC92843F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7" y="2121408"/>
            <a:ext cx="10260003" cy="4050792"/>
          </a:xfrm>
        </p:spPr>
        <p:txBody>
          <a:bodyPr>
            <a:normAutofit/>
          </a:bodyPr>
          <a:lstStyle/>
          <a:p>
            <a:r>
              <a:rPr lang="en-US" dirty="0"/>
              <a:t>Mental health stigma – therapy can be perceived as SCARY and unfamiliar</a:t>
            </a:r>
          </a:p>
          <a:p>
            <a:r>
              <a:rPr lang="en-US" dirty="0"/>
              <a:t>Community is not able to identify mental health issues and may not seek help</a:t>
            </a:r>
          </a:p>
          <a:p>
            <a:r>
              <a:rPr lang="en-US" dirty="0"/>
              <a:t>Families aren’t sure where to go, or how to pick a provider</a:t>
            </a:r>
          </a:p>
          <a:p>
            <a:r>
              <a:rPr lang="en-US" dirty="0"/>
              <a:t>Families have high deductibles or are uninsured</a:t>
            </a:r>
          </a:p>
          <a:p>
            <a:r>
              <a:rPr lang="en-US" dirty="0"/>
              <a:t>People aren’t aware of mental health benefits available through most insurance plans</a:t>
            </a:r>
          </a:p>
          <a:p>
            <a:r>
              <a:rPr lang="en-US" dirty="0"/>
              <a:t>Cultural resistance to therapy</a:t>
            </a:r>
          </a:p>
          <a:p>
            <a:r>
              <a:rPr lang="en-US" dirty="0"/>
              <a:t>Bi-lingual or culturally competent services are difficult to find</a:t>
            </a:r>
          </a:p>
          <a:p>
            <a:r>
              <a:rPr lang="en-US" dirty="0"/>
              <a:t>Disconnect between school personnel and community mental health services</a:t>
            </a:r>
          </a:p>
          <a:p>
            <a:r>
              <a:rPr lang="en-US" dirty="0"/>
              <a:t>Transportation, work schedules, child care, and family follow-through for therapy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FC137-D33E-F44F-AAE9-E037CFF5E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82" y="0"/>
            <a:ext cx="1418897" cy="14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67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EC1E-AF72-B044-9CFB-65D44FE77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14" y="484632"/>
            <a:ext cx="10641724" cy="1636776"/>
          </a:xfrm>
        </p:spPr>
        <p:txBody>
          <a:bodyPr/>
          <a:lstStyle/>
          <a:p>
            <a:r>
              <a:rPr lang="en-US" dirty="0"/>
              <a:t>Mental Health Access Program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699B0-314E-5E48-B4DE-1CC92843F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6262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best counselors, psychologists, administrators, and social workers in the business! </a:t>
            </a:r>
          </a:p>
          <a:p>
            <a:r>
              <a:rPr lang="en-US" dirty="0"/>
              <a:t>A comprehensive list of community mental health providers - </a:t>
            </a:r>
            <a:r>
              <a:rPr lang="en-US" dirty="0" err="1"/>
              <a:t>wellness.jordandistrict.org</a:t>
            </a:r>
            <a:endParaRPr lang="en-US" dirty="0"/>
          </a:p>
          <a:p>
            <a:r>
              <a:rPr lang="en-US" dirty="0"/>
              <a:t>Mental health screening nights (next one is March 18</a:t>
            </a:r>
            <a:r>
              <a:rPr lang="en-US" baseline="30000" dirty="0"/>
              <a:t>th</a:t>
            </a:r>
            <a:r>
              <a:rPr lang="en-US" dirty="0"/>
              <a:t> @ Rose Creek Elementary)</a:t>
            </a:r>
          </a:p>
          <a:p>
            <a:r>
              <a:rPr lang="en-US" dirty="0"/>
              <a:t>Training to recognize issues early in their development – QPR, Youth Mental Health First Aid (YMHFA)</a:t>
            </a:r>
          </a:p>
          <a:p>
            <a:r>
              <a:rPr lang="en-US" dirty="0"/>
              <a:t>Mental Health Therapists hired in each feeder (HB 373) to increase service providers</a:t>
            </a:r>
          </a:p>
          <a:p>
            <a:r>
              <a:rPr lang="en-US" b="1" dirty="0"/>
              <a:t>MHAP Wellness Fund (HB 373)</a:t>
            </a:r>
          </a:p>
          <a:p>
            <a:pPr lvl="1"/>
            <a:r>
              <a:rPr lang="en-US" b="1" dirty="0"/>
              <a:t>2019-2020 school year – starting with 270 available referrals (continues through summer)</a:t>
            </a:r>
          </a:p>
          <a:p>
            <a:pPr lvl="2"/>
            <a:r>
              <a:rPr lang="en-US" b="1" dirty="0"/>
              <a:t>3 elementary </a:t>
            </a:r>
          </a:p>
          <a:p>
            <a:pPr lvl="2"/>
            <a:r>
              <a:rPr lang="en-US" b="1" dirty="0"/>
              <a:t>6 middle school</a:t>
            </a:r>
          </a:p>
          <a:p>
            <a:pPr lvl="2"/>
            <a:r>
              <a:rPr lang="en-US" b="1" dirty="0"/>
              <a:t>10 high school (including Valley &amp; JFEC)</a:t>
            </a:r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FC137-D33E-F44F-AAE9-E037CFF5E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82" y="0"/>
            <a:ext cx="1418897" cy="14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3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EC1E-AF72-B044-9CFB-65D44FE77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524" y="349165"/>
            <a:ext cx="10641724" cy="1636776"/>
          </a:xfrm>
        </p:spPr>
        <p:txBody>
          <a:bodyPr/>
          <a:lstStyle/>
          <a:p>
            <a:r>
              <a:rPr lang="en-US" dirty="0"/>
              <a:t>MHAP Wellness Fund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699B0-314E-5E48-B4DE-1CC92843F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7"/>
            <a:ext cx="10058400" cy="4261975"/>
          </a:xfrm>
        </p:spPr>
        <p:txBody>
          <a:bodyPr/>
          <a:lstStyle/>
          <a:p>
            <a:r>
              <a:rPr lang="en-US" dirty="0"/>
              <a:t>Each student/family referred receives $800 of mental health services </a:t>
            </a:r>
            <a:r>
              <a:rPr lang="en-US" b="1" u="sng" dirty="0"/>
              <a:t>per referral</a:t>
            </a:r>
          </a:p>
          <a:p>
            <a:r>
              <a:rPr lang="en-US" dirty="0"/>
              <a:t>Mental health services include individual therapy, family therapy, med management, and evaluations </a:t>
            </a:r>
          </a:p>
          <a:p>
            <a:r>
              <a:rPr lang="en-US" dirty="0"/>
              <a:t>For the duration of the referral, no bills will be sent to the family or their insurance (no co-pays)</a:t>
            </a:r>
          </a:p>
          <a:p>
            <a:r>
              <a:rPr lang="en-US" b="1" u="sng" dirty="0"/>
              <a:t>Any</a:t>
            </a:r>
            <a:r>
              <a:rPr lang="en-US" dirty="0"/>
              <a:t> student is eligible and your school team will be able to choose which students are the right fit, this is a </a:t>
            </a:r>
            <a:r>
              <a:rPr lang="en-US" b="1" i="1" dirty="0"/>
              <a:t>needs-based</a:t>
            </a:r>
            <a:r>
              <a:rPr lang="en-US" dirty="0"/>
              <a:t> intervention</a:t>
            </a:r>
          </a:p>
          <a:p>
            <a:r>
              <a:rPr lang="en-US" dirty="0"/>
              <a:t>All students referred should be staffed with your school team to ensure follow-up and the right fit for services (i.e. JFEC may be a better fit for some referrals)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FC137-D33E-F44F-AAE9-E037CFF5E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82" y="0"/>
            <a:ext cx="1418897" cy="14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4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202C5-19CA-9347-8C2A-734657B5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0"/>
            <a:ext cx="10058400" cy="1609344"/>
          </a:xfrm>
        </p:spPr>
        <p:txBody>
          <a:bodyPr/>
          <a:lstStyle/>
          <a:p>
            <a:r>
              <a:rPr lang="en-US" dirty="0"/>
              <a:t>MHAP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69E39-C4A4-144E-8270-F8C4D1B36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09" y="1418897"/>
            <a:ext cx="11758869" cy="515532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School administrator, counselor, psychologist, or therapist </a:t>
            </a:r>
            <a:r>
              <a:rPr lang="en-US" sz="2400" b="1" dirty="0"/>
              <a:t>identifies</a:t>
            </a:r>
            <a:r>
              <a:rPr lang="en-US" sz="2400" dirty="0"/>
              <a:t> student in need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Referring staff member consults with school MTSS team and/or administrative team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Fills out MHAP referral form completely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Referring staff member consults with assigned HW staff member and provides a copy of the referral form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HW staff member will contact family, fill out authorization and consent form, and help the family select and access services through a mental health provider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Services with selected provider will initiate within 10 calendar days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School will be notified and ongoing teaming will occur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74FE1-D296-CB44-81A5-1DB26AF28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282" y="0"/>
            <a:ext cx="1418897" cy="14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91C14C-4C54-B843-B041-088A8C2B5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07" y="0"/>
            <a:ext cx="5445983" cy="704774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3436F-244A-1441-9C42-36027CE5D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98" y="-551793"/>
            <a:ext cx="6895861" cy="89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214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{64368B8F-7D2F-7842-8E83-31B9C0C764CC}tf10001070</Template>
  <TotalTime>6178</TotalTime>
  <Words>432</Words>
  <Application>Microsoft Macintosh PowerPoint</Application>
  <PresentationFormat>Widescreen</PresentationFormat>
  <Paragraphs>49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Georgia</vt:lpstr>
      <vt:lpstr>Rockwell Extra Bold</vt:lpstr>
      <vt:lpstr>Trebuchet MS</vt:lpstr>
      <vt:lpstr>Wingdings</vt:lpstr>
      <vt:lpstr>Wood Type</vt:lpstr>
      <vt:lpstr>Mental Health Access Program (MHAP)</vt:lpstr>
      <vt:lpstr>PowerPoint Presentation</vt:lpstr>
      <vt:lpstr>Mental Health Access Problems</vt:lpstr>
      <vt:lpstr>Mental Health Access Program Components</vt:lpstr>
      <vt:lpstr>MHAP Wellness Fund </vt:lpstr>
      <vt:lpstr>MHAP Process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36</cp:revision>
  <dcterms:created xsi:type="dcterms:W3CDTF">2020-01-29T16:38:38Z</dcterms:created>
  <dcterms:modified xsi:type="dcterms:W3CDTF">2020-02-11T18:18:37Z</dcterms:modified>
</cp:coreProperties>
</file>