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67" r:id="rId3"/>
    <p:sldId id="268" r:id="rId4"/>
    <p:sldId id="269" r:id="rId5"/>
    <p:sldId id="257" r:id="rId6"/>
    <p:sldId id="258" r:id="rId7"/>
    <p:sldId id="259" r:id="rId8"/>
    <p:sldId id="260" r:id="rId9"/>
    <p:sldId id="261" r:id="rId10"/>
    <p:sldId id="262" r:id="rId11"/>
    <p:sldId id="263" r:id="rId12"/>
    <p:sldId id="265" r:id="rId13"/>
    <p:sldId id="26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03"/>
    <p:restoredTop sz="72074"/>
  </p:normalViewPr>
  <p:slideViewPr>
    <p:cSldViewPr snapToGrid="0" snapToObjects="1">
      <p:cViewPr varScale="1">
        <p:scale>
          <a:sx n="78" d="100"/>
          <a:sy n="78" d="100"/>
        </p:scale>
        <p:origin x="2768" y="168"/>
      </p:cViewPr>
      <p:guideLst>
        <p:guide orient="horz" pos="2160"/>
        <p:guide pos="2880"/>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8CE19F-49C6-F546-9C99-45A6A705DEDF}" type="datetimeFigureOut">
              <a:rPr lang="en-US" smtClean="0"/>
              <a:t>8/3/18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939F87-B962-1C49-8592-6FFDAFA69502}" type="slidenum">
              <a:rPr lang="en-US" smtClean="0"/>
              <a:t>‹#›</a:t>
            </a:fld>
            <a:endParaRPr lang="en-US"/>
          </a:p>
        </p:txBody>
      </p:sp>
    </p:spTree>
    <p:extLst>
      <p:ext uri="{BB962C8B-B14F-4D97-AF65-F5344CB8AC3E}">
        <p14:creationId xmlns:p14="http://schemas.microsoft.com/office/powerpoint/2010/main" val="33721217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a:t>
            </a:r>
            <a:r>
              <a:rPr lang="en-US" baseline="0" dirty="0"/>
              <a:t> will welcome</a:t>
            </a:r>
            <a:endParaRPr lang="en-US" dirty="0"/>
          </a:p>
        </p:txBody>
      </p:sp>
      <p:sp>
        <p:nvSpPr>
          <p:cNvPr id="4" name="Slide Number Placeholder 3"/>
          <p:cNvSpPr>
            <a:spLocks noGrp="1"/>
          </p:cNvSpPr>
          <p:nvPr>
            <p:ph type="sldNum" sz="quarter" idx="10"/>
          </p:nvPr>
        </p:nvSpPr>
        <p:spPr/>
        <p:txBody>
          <a:bodyPr/>
          <a:lstStyle/>
          <a:p>
            <a:fld id="{31939F87-B962-1C49-8592-6FFDAFA69502}" type="slidenum">
              <a:rPr lang="en-US" smtClean="0"/>
              <a:t>1</a:t>
            </a:fld>
            <a:endParaRPr lang="en-US"/>
          </a:p>
        </p:txBody>
      </p:sp>
    </p:spTree>
    <p:extLst>
      <p:ext uri="{BB962C8B-B14F-4D97-AF65-F5344CB8AC3E}">
        <p14:creationId xmlns:p14="http://schemas.microsoft.com/office/powerpoint/2010/main" val="4125750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Doree</a:t>
            </a:r>
            <a:r>
              <a:rPr lang="en-US" baseline="0" dirty="0"/>
              <a:t>  - trades are all or nothing, cannot opt out if no on wants to take their duty, looking at what is necessary. Cluster teachers get $800.00 – can’t trade</a:t>
            </a:r>
          </a:p>
          <a:p>
            <a:endParaRPr lang="en-US" dirty="0"/>
          </a:p>
        </p:txBody>
      </p:sp>
      <p:sp>
        <p:nvSpPr>
          <p:cNvPr id="4" name="Slide Number Placeholder 3"/>
          <p:cNvSpPr>
            <a:spLocks noGrp="1"/>
          </p:cNvSpPr>
          <p:nvPr>
            <p:ph type="sldNum" sz="quarter" idx="10"/>
          </p:nvPr>
        </p:nvSpPr>
        <p:spPr/>
        <p:txBody>
          <a:bodyPr/>
          <a:lstStyle/>
          <a:p>
            <a:fld id="{31939F87-B962-1C49-8592-6FFDAFA69502}" type="slidenum">
              <a:rPr lang="en-US" smtClean="0"/>
              <a:t>10</a:t>
            </a:fld>
            <a:endParaRPr lang="en-US"/>
          </a:p>
        </p:txBody>
      </p:sp>
    </p:spTree>
    <p:extLst>
      <p:ext uri="{BB962C8B-B14F-4D97-AF65-F5344CB8AC3E}">
        <p14:creationId xmlns:p14="http://schemas.microsoft.com/office/powerpoint/2010/main" val="2656820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will do the wrap</a:t>
            </a:r>
            <a:r>
              <a:rPr lang="en-US" baseline="0" dirty="0"/>
              <a:t> up.  There are many people who help us</a:t>
            </a:r>
            <a:r>
              <a:rPr lang="mr-IN" baseline="0" dirty="0"/>
              <a:t>………</a:t>
            </a:r>
            <a:endParaRPr lang="en-US" dirty="0"/>
          </a:p>
        </p:txBody>
      </p:sp>
      <p:sp>
        <p:nvSpPr>
          <p:cNvPr id="4" name="Slide Number Placeholder 3"/>
          <p:cNvSpPr>
            <a:spLocks noGrp="1"/>
          </p:cNvSpPr>
          <p:nvPr>
            <p:ph type="sldNum" sz="quarter" idx="10"/>
          </p:nvPr>
        </p:nvSpPr>
        <p:spPr/>
        <p:txBody>
          <a:bodyPr/>
          <a:lstStyle/>
          <a:p>
            <a:fld id="{31939F87-B962-1C49-8592-6FFDAFA69502}" type="slidenum">
              <a:rPr lang="en-US" smtClean="0"/>
              <a:t>11</a:t>
            </a:fld>
            <a:endParaRPr lang="en-US"/>
          </a:p>
        </p:txBody>
      </p:sp>
    </p:spTree>
    <p:extLst>
      <p:ext uri="{BB962C8B-B14F-4D97-AF65-F5344CB8AC3E}">
        <p14:creationId xmlns:p14="http://schemas.microsoft.com/office/powerpoint/2010/main" val="226484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will introduce ourselves.    Three </a:t>
            </a:r>
            <a:r>
              <a:rPr lang="en-US" baseline="0" dirty="0" err="1"/>
              <a:t>Musketeers..All</a:t>
            </a:r>
            <a:r>
              <a:rPr lang="en-US" baseline="0" dirty="0"/>
              <a:t> for one and one for All.  Lisa and </a:t>
            </a:r>
            <a:r>
              <a:rPr lang="en-US" baseline="0" dirty="0" err="1"/>
              <a:t>Doree</a:t>
            </a:r>
            <a:r>
              <a:rPr lang="en-US" baseline="0" dirty="0"/>
              <a:t> will introduce their new people.</a:t>
            </a:r>
            <a:endParaRPr lang="en-US" dirty="0"/>
          </a:p>
        </p:txBody>
      </p:sp>
      <p:sp>
        <p:nvSpPr>
          <p:cNvPr id="4" name="Slide Number Placeholder 3"/>
          <p:cNvSpPr>
            <a:spLocks noGrp="1"/>
          </p:cNvSpPr>
          <p:nvPr>
            <p:ph type="sldNum" sz="quarter" idx="10"/>
          </p:nvPr>
        </p:nvSpPr>
        <p:spPr/>
        <p:txBody>
          <a:bodyPr/>
          <a:lstStyle/>
          <a:p>
            <a:fld id="{31939F87-B962-1C49-8592-6FFDAFA69502}" type="slidenum">
              <a:rPr lang="en-US" smtClean="0"/>
              <a:t>2</a:t>
            </a:fld>
            <a:endParaRPr lang="en-US"/>
          </a:p>
        </p:txBody>
      </p:sp>
    </p:spTree>
    <p:extLst>
      <p:ext uri="{BB962C8B-B14F-4D97-AF65-F5344CB8AC3E}">
        <p14:creationId xmlns:p14="http://schemas.microsoft.com/office/powerpoint/2010/main" val="1039722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r>
              <a:rPr lang="en-US" baseline="0" dirty="0"/>
              <a:t> and then go to next slide - </a:t>
            </a:r>
            <a:r>
              <a:rPr lang="en-US" baseline="0" dirty="0" err="1"/>
              <a:t>Doree</a:t>
            </a:r>
            <a:endParaRPr lang="en-US" dirty="0"/>
          </a:p>
        </p:txBody>
      </p:sp>
      <p:sp>
        <p:nvSpPr>
          <p:cNvPr id="4" name="Slide Number Placeholder 3"/>
          <p:cNvSpPr>
            <a:spLocks noGrp="1"/>
          </p:cNvSpPr>
          <p:nvPr>
            <p:ph type="sldNum" sz="quarter" idx="10"/>
          </p:nvPr>
        </p:nvSpPr>
        <p:spPr/>
        <p:txBody>
          <a:bodyPr/>
          <a:lstStyle/>
          <a:p>
            <a:fld id="{31939F87-B962-1C49-8592-6FFDAFA69502}" type="slidenum">
              <a:rPr lang="en-US" smtClean="0"/>
              <a:t>3</a:t>
            </a:fld>
            <a:endParaRPr lang="en-US"/>
          </a:p>
        </p:txBody>
      </p:sp>
    </p:spTree>
    <p:extLst>
      <p:ext uri="{BB962C8B-B14F-4D97-AF65-F5344CB8AC3E}">
        <p14:creationId xmlns:p14="http://schemas.microsoft.com/office/powerpoint/2010/main" val="3473198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Doree</a:t>
            </a:r>
            <a:r>
              <a:rPr lang="en-US" dirty="0"/>
              <a:t> will talk about what Kevin</a:t>
            </a:r>
            <a:r>
              <a:rPr lang="en-US" baseline="0" dirty="0"/>
              <a:t> had organized to start the year right.  Realization that so many of you have systems that allow the year to start right.  The activity that we would like to do is an opportunity for us all to learn from each other, collaborate, and get new ideas for starting right.  </a:t>
            </a:r>
            <a:endParaRPr lang="en-US" dirty="0"/>
          </a:p>
        </p:txBody>
      </p:sp>
      <p:sp>
        <p:nvSpPr>
          <p:cNvPr id="4" name="Slide Number Placeholder 3"/>
          <p:cNvSpPr>
            <a:spLocks noGrp="1"/>
          </p:cNvSpPr>
          <p:nvPr>
            <p:ph type="sldNum" sz="quarter" idx="10"/>
          </p:nvPr>
        </p:nvSpPr>
        <p:spPr/>
        <p:txBody>
          <a:bodyPr/>
          <a:lstStyle/>
          <a:p>
            <a:fld id="{31939F87-B962-1C49-8592-6FFDAFA69502}" type="slidenum">
              <a:rPr lang="en-US" smtClean="0"/>
              <a:t>4</a:t>
            </a:fld>
            <a:endParaRPr lang="en-US"/>
          </a:p>
        </p:txBody>
      </p:sp>
    </p:spTree>
    <p:extLst>
      <p:ext uri="{BB962C8B-B14F-4D97-AF65-F5344CB8AC3E}">
        <p14:creationId xmlns:p14="http://schemas.microsoft.com/office/powerpoint/2010/main" val="70418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 will talk about the calendar, both</a:t>
            </a:r>
            <a:r>
              <a:rPr lang="en-US" baseline="0" dirty="0"/>
              <a:t> the online and hard copy versions. Copies are in their folder. You will get a link from Peggy Margetts to add information about meeting schedules and activities.</a:t>
            </a:r>
            <a:endParaRPr lang="en-US" dirty="0"/>
          </a:p>
        </p:txBody>
      </p:sp>
      <p:sp>
        <p:nvSpPr>
          <p:cNvPr id="4" name="Slide Number Placeholder 3"/>
          <p:cNvSpPr>
            <a:spLocks noGrp="1"/>
          </p:cNvSpPr>
          <p:nvPr>
            <p:ph type="sldNum" sz="quarter" idx="10"/>
          </p:nvPr>
        </p:nvSpPr>
        <p:spPr/>
        <p:txBody>
          <a:bodyPr/>
          <a:lstStyle/>
          <a:p>
            <a:fld id="{31939F87-B962-1C49-8592-6FFDAFA69502}" type="slidenum">
              <a:rPr lang="en-US" smtClean="0"/>
              <a:t>5</a:t>
            </a:fld>
            <a:endParaRPr lang="en-US"/>
          </a:p>
        </p:txBody>
      </p:sp>
    </p:spTree>
    <p:extLst>
      <p:ext uri="{BB962C8B-B14F-4D97-AF65-F5344CB8AC3E}">
        <p14:creationId xmlns:p14="http://schemas.microsoft.com/office/powerpoint/2010/main" val="2552739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a:t>
            </a:r>
            <a:r>
              <a:rPr lang="mr-IN" dirty="0"/>
              <a:t>–</a:t>
            </a:r>
            <a:r>
              <a:rPr lang="en-US" dirty="0"/>
              <a:t> letting us know ahead</a:t>
            </a:r>
            <a:r>
              <a:rPr lang="en-US" baseline="0" dirty="0"/>
              <a:t> of time</a:t>
            </a:r>
            <a:endParaRPr lang="en-US" dirty="0"/>
          </a:p>
        </p:txBody>
      </p:sp>
      <p:sp>
        <p:nvSpPr>
          <p:cNvPr id="4" name="Slide Number Placeholder 3"/>
          <p:cNvSpPr>
            <a:spLocks noGrp="1"/>
          </p:cNvSpPr>
          <p:nvPr>
            <p:ph type="sldNum" sz="quarter" idx="10"/>
          </p:nvPr>
        </p:nvSpPr>
        <p:spPr/>
        <p:txBody>
          <a:bodyPr/>
          <a:lstStyle/>
          <a:p>
            <a:fld id="{31939F87-B962-1C49-8592-6FFDAFA69502}" type="slidenum">
              <a:rPr lang="en-US" smtClean="0"/>
              <a:t>6</a:t>
            </a:fld>
            <a:endParaRPr lang="en-US"/>
          </a:p>
        </p:txBody>
      </p:sp>
    </p:spTree>
    <p:extLst>
      <p:ext uri="{BB962C8B-B14F-4D97-AF65-F5344CB8AC3E}">
        <p14:creationId xmlns:p14="http://schemas.microsoft.com/office/powerpoint/2010/main" val="46097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Dor</a:t>
            </a:r>
            <a:r>
              <a:rPr lang="en-US" baseline="0" dirty="0" err="1"/>
              <a:t>ee</a:t>
            </a:r>
            <a:r>
              <a:rPr lang="en-US" baseline="0" dirty="0"/>
              <a:t> talks about opportunities for communication.  In person and phone call instead of an email response</a:t>
            </a:r>
            <a:r>
              <a:rPr lang="mr-IN" baseline="0" dirty="0"/>
              <a:t>…</a:t>
            </a:r>
            <a:endParaRPr lang="en-US" dirty="0"/>
          </a:p>
        </p:txBody>
      </p:sp>
      <p:sp>
        <p:nvSpPr>
          <p:cNvPr id="4" name="Slide Number Placeholder 3"/>
          <p:cNvSpPr>
            <a:spLocks noGrp="1"/>
          </p:cNvSpPr>
          <p:nvPr>
            <p:ph type="sldNum" sz="quarter" idx="10"/>
          </p:nvPr>
        </p:nvSpPr>
        <p:spPr/>
        <p:txBody>
          <a:bodyPr/>
          <a:lstStyle/>
          <a:p>
            <a:fld id="{31939F87-B962-1C49-8592-6FFDAFA69502}" type="slidenum">
              <a:rPr lang="en-US" smtClean="0"/>
              <a:t>7</a:t>
            </a:fld>
            <a:endParaRPr lang="en-US"/>
          </a:p>
        </p:txBody>
      </p:sp>
    </p:spTree>
    <p:extLst>
      <p:ext uri="{BB962C8B-B14F-4D97-AF65-F5344CB8AC3E}">
        <p14:creationId xmlns:p14="http://schemas.microsoft.com/office/powerpoint/2010/main" val="1926991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 will talk about professional dress, one day a week a</a:t>
            </a:r>
            <a:r>
              <a:rPr lang="en-US" baseline="0" dirty="0"/>
              <a:t> school spirit day </a:t>
            </a:r>
            <a:r>
              <a:rPr lang="mr-IN" baseline="0" dirty="0"/>
              <a:t>–</a:t>
            </a:r>
            <a:r>
              <a:rPr lang="en-US" baseline="0" dirty="0"/>
              <a:t> business casual</a:t>
            </a:r>
            <a:endParaRPr lang="en-US" dirty="0"/>
          </a:p>
        </p:txBody>
      </p:sp>
      <p:sp>
        <p:nvSpPr>
          <p:cNvPr id="4" name="Slide Number Placeholder 3"/>
          <p:cNvSpPr>
            <a:spLocks noGrp="1"/>
          </p:cNvSpPr>
          <p:nvPr>
            <p:ph type="sldNum" sz="quarter" idx="10"/>
          </p:nvPr>
        </p:nvSpPr>
        <p:spPr/>
        <p:txBody>
          <a:bodyPr/>
          <a:lstStyle/>
          <a:p>
            <a:fld id="{31939F87-B962-1C49-8592-6FFDAFA69502}" type="slidenum">
              <a:rPr lang="en-US" smtClean="0"/>
              <a:t>8</a:t>
            </a:fld>
            <a:endParaRPr lang="en-US"/>
          </a:p>
        </p:txBody>
      </p:sp>
    </p:spTree>
    <p:extLst>
      <p:ext uri="{BB962C8B-B14F-4D97-AF65-F5344CB8AC3E}">
        <p14:creationId xmlns:p14="http://schemas.microsoft.com/office/powerpoint/2010/main" val="35050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Lisa will talk about finances </a:t>
            </a:r>
            <a:r>
              <a:rPr lang="mr-IN" dirty="0"/>
              <a:t>–</a:t>
            </a:r>
            <a:r>
              <a:rPr lang="en-US" dirty="0"/>
              <a:t> Monthly meeting</a:t>
            </a:r>
            <a:r>
              <a:rPr lang="en-US" baseline="0" dirty="0"/>
              <a:t> with administrative assistant, knowing about the financial manual, </a:t>
            </a:r>
          </a:p>
          <a:p>
            <a:r>
              <a:rPr lang="en-US" baseline="0" dirty="0"/>
              <a:t>Spend you money in the year it is generated – don’t go over,  we will help you, John will help you, </a:t>
            </a:r>
          </a:p>
          <a:p>
            <a:r>
              <a:rPr lang="en-US" baseline="0" dirty="0"/>
              <a:t>25 hour assistants are available for school based accounts, Use the correct codes, Keep an eye on true time. </a:t>
            </a:r>
          </a:p>
          <a:p>
            <a:r>
              <a:rPr lang="en-US" baseline="0" dirty="0"/>
              <a:t>Staff Rewards - Page 36 in the Financial Manual – Budget code 2002 – Pre-Approve with you AOS when you are buying out of staff rewards, Read John’s Email about outside vendors.</a:t>
            </a:r>
          </a:p>
          <a:p>
            <a:endParaRPr lang="en-US" baseline="0" dirty="0"/>
          </a:p>
          <a:p>
            <a:r>
              <a:rPr lang="en-US" baseline="0" dirty="0"/>
              <a:t>John - </a:t>
            </a:r>
            <a:r>
              <a:rPr lang="en-US" sz="1200" b="0" i="0" kern="1200" dirty="0">
                <a:solidFill>
                  <a:schemeClr val="tx1"/>
                </a:solidFill>
                <a:effectLst/>
                <a:latin typeface="+mn-lt"/>
                <a:ea typeface="+mn-ea"/>
                <a:cs typeface="+mn-cs"/>
              </a:rPr>
              <a:t>We still have problems with vendors coming into schools and departments to solicit business from our employees.  They should not be doing this.  The most frequent violator of this is retirement planners that pretend to be representing JSD Payroll Department or URS when they do not.  URS is available for personal or school meetings if desired as has been advertised in JAM many times.</a:t>
            </a:r>
          </a:p>
          <a:p>
            <a:r>
              <a:rPr lang="en-US" sz="1200" b="0" i="0" kern="1200" dirty="0">
                <a:solidFill>
                  <a:schemeClr val="tx1"/>
                </a:solidFill>
                <a:effectLst/>
                <a:latin typeface="+mn-lt"/>
                <a:ea typeface="+mn-ea"/>
                <a:cs typeface="+mn-cs"/>
              </a:rPr>
              <a:t>Emails are public record and therefore employees may receive solicitations on their district email.  That does NOT mean we endorse the vendor or its products.</a:t>
            </a:r>
          </a:p>
          <a:p>
            <a:endParaRPr lang="en-US" dirty="0"/>
          </a:p>
        </p:txBody>
      </p:sp>
      <p:sp>
        <p:nvSpPr>
          <p:cNvPr id="4" name="Slide Number Placeholder 3"/>
          <p:cNvSpPr>
            <a:spLocks noGrp="1"/>
          </p:cNvSpPr>
          <p:nvPr>
            <p:ph type="sldNum" sz="quarter" idx="10"/>
          </p:nvPr>
        </p:nvSpPr>
        <p:spPr/>
        <p:txBody>
          <a:bodyPr/>
          <a:lstStyle/>
          <a:p>
            <a:fld id="{31939F87-B962-1C49-8592-6FFDAFA69502}" type="slidenum">
              <a:rPr lang="en-US" smtClean="0"/>
              <a:t>9</a:t>
            </a:fld>
            <a:endParaRPr lang="en-US"/>
          </a:p>
        </p:txBody>
      </p:sp>
    </p:spTree>
    <p:extLst>
      <p:ext uri="{BB962C8B-B14F-4D97-AF65-F5344CB8AC3E}">
        <p14:creationId xmlns:p14="http://schemas.microsoft.com/office/powerpoint/2010/main" val="121887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8/3/18</a:t>
            </a:fld>
            <a:endParaRPr lang="en-US"/>
          </a:p>
        </p:txBody>
      </p:sp>
      <p:sp>
        <p:nvSpPr>
          <p:cNvPr id="17" name="Footer Placeholder 16"/>
          <p:cNvSpPr>
            <a:spLocks noGrp="1"/>
          </p:cNvSpPr>
          <p:nvPr>
            <p:ph type="ftr" sz="quarter" idx="11"/>
          </p:nvPr>
        </p:nvSpPr>
        <p:spPr/>
        <p:txBody>
          <a:bodyPr/>
          <a:lstStyle/>
          <a:p>
            <a:endParaRPr kumimoji="0"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8/3/18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2C6B1FF6-39B9-40F5-8B67-33C6354A3D4F}" type="slidenum">
              <a:rPr kumimoji="0" lang="en-US" smtClean="0"/>
              <a:pPr eaLnBrk="1" latinLnBrk="0" hangingPunct="1"/>
              <a:t>‹#›</a:t>
            </a:fld>
            <a:endParaRPr kumimoji="0"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8/3/18</a:t>
            </a:fld>
            <a:endParaRPr lang="en-US"/>
          </a:p>
        </p:txBody>
      </p:sp>
      <p:sp>
        <p:nvSpPr>
          <p:cNvPr id="5" name="Footer Placeholder 4"/>
          <p:cNvSpPr>
            <a:spLocks noGrp="1"/>
          </p:cNvSpPr>
          <p:nvPr>
            <p:ph type="ftr" sz="quarter" idx="11"/>
          </p:nvPr>
        </p:nvSpPr>
        <p:spPr/>
        <p:txBody>
          <a:bodyPr/>
          <a:lstStyle/>
          <a:p>
            <a:endParaRPr kumimoji="0"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8/3/18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a:xfrm>
            <a:off x="4361688" y="1026372"/>
            <a:ext cx="457200" cy="441325"/>
          </a:xfrm>
        </p:spPr>
        <p:txBody>
          <a:bodyPr/>
          <a:lstStyle/>
          <a:p>
            <a:fld id="{2C6B1FF6-39B9-40F5-8B67-33C6354A3D4F}" type="slidenum">
              <a:rPr kumimoji="0" lang="en-US" smtClean="0"/>
              <a:pPr eaLnBrk="1" latinLnBrk="0" hangingPunct="1"/>
              <a:t>‹#›</a:t>
            </a:fld>
            <a:endParaRPr kumimoji="0"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kumimoji="0" lang="en-US"/>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8/3/18</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pPr eaLnBrk="1" latinLnBrk="0" hangingPunct="1"/>
            <a:fld id="{9D21D778-B565-4D7E-94D7-64010A445B68}" type="datetimeFigureOut">
              <a:rPr lang="en-US" smtClean="0"/>
              <a:pPr eaLnBrk="1" latinLnBrk="0" hangingPunct="1"/>
              <a:t>8/3/18</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8/3/18</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kumimoji="0"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lgn="ctr" eaLnBrk="1" latinLnBrk="0" hangingPunct="1"/>
            <a:fld id="{2C6B1FF6-39B9-40F5-8B67-33C6354A3D4F}" type="slidenum">
              <a:rPr kumimoji="0" lang="en-US" smtClean="0"/>
              <a:pPr algn="ctr" eaLnBrk="1" latinLnBrk="0" hangingPunct="1"/>
              <a:t>‹#›</a:t>
            </a:fld>
            <a:endParaRPr kumimoji="0"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8/3/18</a:t>
            </a:fld>
            <a:endParaRPr lang="en-US"/>
          </a:p>
        </p:txBody>
      </p:sp>
      <p:sp>
        <p:nvSpPr>
          <p:cNvPr id="4" name="Footer Placeholder 3"/>
          <p:cNvSpPr>
            <a:spLocks noGrp="1"/>
          </p:cNvSpPr>
          <p:nvPr>
            <p:ph type="ftr" sz="quarter" idx="11"/>
          </p:nvPr>
        </p:nvSpPr>
        <p:spPr/>
        <p:txBody>
          <a:bodyPr/>
          <a:lstStyle/>
          <a:p>
            <a:endParaRPr kumimoji="0" lang="en-US" dirty="0"/>
          </a:p>
        </p:txBody>
      </p:sp>
      <p:sp>
        <p:nvSpPr>
          <p:cNvPr id="5" name="Slide Number Placeholder 4"/>
          <p:cNvSpPr>
            <a:spLocks noGrp="1"/>
          </p:cNvSpPr>
          <p:nvPr>
            <p:ph type="sldNum" sz="quarter" idx="12"/>
          </p:nvPr>
        </p:nvSpPr>
        <p:spPr>
          <a:xfrm>
            <a:off x="4343400" y="1036020"/>
            <a:ext cx="457200" cy="441325"/>
          </a:xfrm>
        </p:spPr>
        <p:txBody>
          <a:bodyPr/>
          <a:lstStyle/>
          <a:p>
            <a:fld id="{2C6B1FF6-39B9-40F5-8B67-33C6354A3D4F}" type="slidenum">
              <a:rPr kumimoji="0" lang="en-US" smtClean="0"/>
              <a:pPr eaLnBrk="1" latinLnBrk="0" hangingPunct="1"/>
              <a:t>‹#›</a:t>
            </a:fld>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8/3/18</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2C6B1FF6-39B9-40F5-8B67-33C6354A3D4F}" type="slidenum">
              <a:rPr kumimoji="0" lang="en-US" smtClean="0"/>
              <a:pPr eaLnBrk="1" latinLnBrk="0" hangingPunct="1"/>
              <a:t>‹#›</a:t>
            </a:fld>
            <a:endParaRPr kumimoji="0" lang="en-US" dirty="0">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8/3/18</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2C6B1FF6-39B9-40F5-8B67-33C6354A3D4F}" type="slidenum">
              <a:rPr kumimoji="0" lang="en-US" smtClean="0"/>
              <a:pPr eaLnBrk="1" latinLnBrk="0" hangingPunct="1"/>
              <a:t>‹#›</a:t>
            </a:fld>
            <a:endParaRPr kumimoji="0"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pPr eaLnBrk="1" latinLnBrk="0" hangingPunct="1"/>
            <a:fld id="{9D21D778-B565-4D7E-94D7-64010A445B68}" type="datetimeFigureOut">
              <a:rPr lang="en-US" smtClean="0"/>
              <a:pPr eaLnBrk="1" latinLnBrk="0" hangingPunct="1"/>
              <a:t>8/3/18</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lgn="r" eaLnBrk="1" latinLnBrk="0" hangingPunct="1"/>
            <a:fld id="{9D21D778-B565-4D7E-94D7-64010A445B68}" type="datetimeFigureOut">
              <a:rPr lang="en-US" smtClean="0"/>
              <a:pPr algn="r" eaLnBrk="1" latinLnBrk="0" hangingPunct="1"/>
              <a:t>8/3/18</a:t>
            </a:fld>
            <a:endParaRPr lang="en-US" sz="1400" dirty="0">
              <a:solidFill>
                <a:srgbClr val="FFFFFF"/>
              </a:solidFil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endParaRPr kumimoji="0" lang="en-US" dirty="0">
              <a:solidFill>
                <a:srgbClr val="FFFFFF"/>
              </a:solidFill>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imgres?imgurl=http://i230.photobucket.com/albums/ee279/lakewooder/J%20L%20Long%20Middle%20School/BranchandPetters.jpg&amp;imgrefurl=http://www.city-data.com/forum/dallas/1198094-j-l-long-middle-school-lakewood-2.html&amp;docid=uY4P3_U3QtwAuM&amp;tbnid=cEOTYgMG5ncHUM:&amp;vet=1&amp;w=500&amp;h=375&amp;client=firefox-b-1&amp;bih=496&amp;biw=935&amp;ved=2ahUKEwins4SKuMjcAhWa2YMKHY5yCG8QxiAoAXoECAEQEg&amp;iact=c&amp;ictx=1" TargetMode="External"/><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dirty="0"/>
              <a:t>What you always wanted to know</a:t>
            </a:r>
            <a:r>
              <a:rPr lang="mr-IN" dirty="0"/>
              <a:t>……</a:t>
            </a:r>
            <a:r>
              <a:rPr lang="en-US" dirty="0"/>
              <a:t>.</a:t>
            </a:r>
          </a:p>
        </p:txBody>
      </p:sp>
      <p:pic>
        <p:nvPicPr>
          <p:cNvPr id="4" name="Picture 3" descr="Principles-for-Hiring-Principa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603500"/>
            <a:ext cx="8001000" cy="3937000"/>
          </a:xfrm>
          <a:prstGeom prst="rect">
            <a:avLst/>
          </a:prstGeom>
        </p:spPr>
      </p:pic>
    </p:spTree>
    <p:extLst>
      <p:ext uri="{BB962C8B-B14F-4D97-AF65-F5344CB8AC3E}">
        <p14:creationId xmlns:p14="http://schemas.microsoft.com/office/powerpoint/2010/main" val="108537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Bus Duty?</a:t>
            </a:r>
          </a:p>
        </p:txBody>
      </p:sp>
      <p:pic>
        <p:nvPicPr>
          <p:cNvPr id="5" name="Picture 4" descr="school29.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780" y="4655052"/>
            <a:ext cx="4100573" cy="1487021"/>
          </a:xfrm>
          <a:prstGeom prst="rect">
            <a:avLst/>
          </a:prstGeom>
        </p:spPr>
      </p:pic>
      <p:sp>
        <p:nvSpPr>
          <p:cNvPr id="6" name="Content Placeholder 5"/>
          <p:cNvSpPr>
            <a:spLocks noGrp="1"/>
          </p:cNvSpPr>
          <p:nvPr>
            <p:ph sz="quarter" idx="1"/>
          </p:nvPr>
        </p:nvSpPr>
        <p:spPr>
          <a:xfrm>
            <a:off x="1088726" y="1840031"/>
            <a:ext cx="5236252" cy="2228768"/>
          </a:xfrm>
        </p:spPr>
        <p:txBody>
          <a:bodyPr>
            <a:noAutofit/>
          </a:bodyPr>
          <a:lstStyle/>
          <a:p>
            <a:r>
              <a:rPr lang="en-US" sz="3200" dirty="0"/>
              <a:t>How does it work?</a:t>
            </a:r>
          </a:p>
          <a:p>
            <a:endParaRPr lang="en-US" sz="3200" dirty="0"/>
          </a:p>
          <a:p>
            <a:r>
              <a:rPr lang="en-US" sz="3200" dirty="0"/>
              <a:t>Equal number of times</a:t>
            </a:r>
          </a:p>
          <a:p>
            <a:endParaRPr lang="en-US" sz="3200" dirty="0"/>
          </a:p>
          <a:p>
            <a:r>
              <a:rPr lang="en-US" sz="3200" dirty="0"/>
              <a:t>$400.00</a:t>
            </a:r>
          </a:p>
          <a:p>
            <a:endParaRPr lang="en-US" sz="3200" dirty="0"/>
          </a:p>
          <a:p>
            <a:r>
              <a:rPr lang="en-US" sz="3200" dirty="0"/>
              <a:t>Someone else?</a:t>
            </a:r>
          </a:p>
          <a:p>
            <a:endParaRPr lang="en-US" sz="3200" dirty="0"/>
          </a:p>
          <a:p>
            <a:endParaRPr lang="en-US" sz="2800" dirty="0"/>
          </a:p>
          <a:p>
            <a:endParaRPr lang="en-US" sz="2800" dirty="0"/>
          </a:p>
        </p:txBody>
      </p:sp>
    </p:spTree>
    <p:extLst>
      <p:ext uri="{BB962C8B-B14F-4D97-AF65-F5344CB8AC3E}">
        <p14:creationId xmlns:p14="http://schemas.microsoft.com/office/powerpoint/2010/main" val="3837668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ever Give Up _ Disney Mashup.mp4.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2226028" y="0"/>
            <a:ext cx="12192000" cy="6858000"/>
          </a:xfrm>
        </p:spPr>
      </p:pic>
    </p:spTree>
    <p:extLst>
      <p:ext uri="{BB962C8B-B14F-4D97-AF65-F5344CB8AC3E}">
        <p14:creationId xmlns:p14="http://schemas.microsoft.com/office/powerpoint/2010/main" val="366042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Tree>
    <p:extLst>
      <p:ext uri="{BB962C8B-B14F-4D97-AF65-F5344CB8AC3E}">
        <p14:creationId xmlns:p14="http://schemas.microsoft.com/office/powerpoint/2010/main" val="3136577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a:p>
        </p:txBody>
      </p:sp>
    </p:spTree>
    <p:extLst>
      <p:ext uri="{BB962C8B-B14F-4D97-AF65-F5344CB8AC3E}">
        <p14:creationId xmlns:p14="http://schemas.microsoft.com/office/powerpoint/2010/main" val="1678474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Who is new?</a:t>
            </a:r>
          </a:p>
        </p:txBody>
      </p:sp>
      <p:pic>
        <p:nvPicPr>
          <p:cNvPr id="4" name="Content Placeholder 3" descr="610033.jpg"/>
          <p:cNvPicPr>
            <a:picLocks noGrp="1" noChangeAspect="1"/>
          </p:cNvPicPr>
          <p:nvPr>
            <p:ph sz="quarter" idx="1"/>
          </p:nvPr>
        </p:nvPicPr>
        <p:blipFill>
          <a:blip r:embed="rId3">
            <a:extLst>
              <a:ext uri="{28A0092B-C50C-407E-A947-70E740481C1C}">
                <a14:useLocalDpi xmlns:a14="http://schemas.microsoft.com/office/drawing/2010/main" val="0"/>
              </a:ext>
            </a:extLst>
          </a:blip>
          <a:srcRect t="26479" b="26479"/>
          <a:stretch>
            <a:fillRect/>
          </a:stretch>
        </p:blipFill>
        <p:spPr/>
      </p:pic>
    </p:spTree>
    <p:extLst>
      <p:ext uri="{BB962C8B-B14F-4D97-AF65-F5344CB8AC3E}">
        <p14:creationId xmlns:p14="http://schemas.microsoft.com/office/powerpoint/2010/main" val="4114807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Starting Right!</a:t>
            </a:r>
          </a:p>
        </p:txBody>
      </p:sp>
      <p:pic>
        <p:nvPicPr>
          <p:cNvPr id="4" name="Every Opportunity.mp4">
            <a:hlinkClick r:id="" action="ppaction://media"/>
            <a:hlinkHover r:id="" action="ppaction://ole?verb=0"/>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5"/>
          <a:stretch>
            <a:fillRect/>
          </a:stretch>
        </p:blipFill>
        <p:spPr>
          <a:xfrm>
            <a:off x="504952" y="1708456"/>
            <a:ext cx="8128000" cy="4572000"/>
          </a:xfrm>
        </p:spPr>
      </p:pic>
    </p:spTree>
    <p:extLst>
      <p:ext uri="{BB962C8B-B14F-4D97-AF65-F5344CB8AC3E}">
        <p14:creationId xmlns:p14="http://schemas.microsoft.com/office/powerpoint/2010/main" val="539661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006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69" y="207327"/>
            <a:ext cx="4392748" cy="6071748"/>
          </a:xfrm>
          <a:prstGeom prst="rect">
            <a:avLst/>
          </a:prstGeom>
        </p:spPr>
      </p:pic>
      <p:pic>
        <p:nvPicPr>
          <p:cNvPr id="11" name="Picture 10" descr="IMG_006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878" y="207327"/>
            <a:ext cx="4553811" cy="6071748"/>
          </a:xfrm>
          <a:prstGeom prst="rect">
            <a:avLst/>
          </a:prstGeom>
        </p:spPr>
      </p:pic>
    </p:spTree>
    <p:extLst>
      <p:ext uri="{BB962C8B-B14F-4D97-AF65-F5344CB8AC3E}">
        <p14:creationId xmlns:p14="http://schemas.microsoft.com/office/powerpoint/2010/main" val="3150221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5300" dirty="0"/>
              <a:t>What’s up?</a:t>
            </a:r>
          </a:p>
        </p:txBody>
      </p:sp>
      <p:pic>
        <p:nvPicPr>
          <p:cNvPr id="9" name="Content Placeholder 8" descr="AA053817.png"/>
          <p:cNvPicPr>
            <a:picLocks noGrp="1" noChangeAspect="1"/>
          </p:cNvPicPr>
          <p:nvPr>
            <p:ph sz="quarter" idx="1"/>
          </p:nvPr>
        </p:nvPicPr>
        <p:blipFill>
          <a:blip r:embed="rId3">
            <a:extLst>
              <a:ext uri="{28A0092B-C50C-407E-A947-70E740481C1C}">
                <a14:useLocalDpi xmlns:a14="http://schemas.microsoft.com/office/drawing/2010/main" val="0"/>
              </a:ext>
            </a:extLst>
          </a:blip>
          <a:srcRect t="4487" b="4487"/>
          <a:stretch>
            <a:fillRect/>
          </a:stretch>
        </p:blipFill>
        <p:spPr>
          <a:xfrm>
            <a:off x="4773012" y="3015107"/>
            <a:ext cx="4063140" cy="2302839"/>
          </a:xfrm>
        </p:spPr>
      </p:pic>
      <p:sp>
        <p:nvSpPr>
          <p:cNvPr id="10" name="TextBox 9"/>
          <p:cNvSpPr txBox="1"/>
          <p:nvPr/>
        </p:nvSpPr>
        <p:spPr>
          <a:xfrm>
            <a:off x="1218336" y="1580871"/>
            <a:ext cx="4748416" cy="3970318"/>
          </a:xfrm>
          <a:prstGeom prst="rect">
            <a:avLst/>
          </a:prstGeom>
          <a:noFill/>
        </p:spPr>
        <p:txBody>
          <a:bodyPr wrap="none" rtlCol="0">
            <a:spAutoFit/>
          </a:bodyPr>
          <a:lstStyle/>
          <a:p>
            <a:r>
              <a:rPr lang="en-US" sz="3600" dirty="0"/>
              <a:t>When is it happening?</a:t>
            </a:r>
          </a:p>
          <a:p>
            <a:r>
              <a:rPr lang="en-US" sz="3600" dirty="0"/>
              <a:t>   PLCs, PTA/PTO, </a:t>
            </a:r>
          </a:p>
          <a:p>
            <a:r>
              <a:rPr lang="en-US" sz="3600" dirty="0"/>
              <a:t>   SCC, Activities</a:t>
            </a:r>
          </a:p>
          <a:p>
            <a:endParaRPr lang="en-US" sz="3600" dirty="0"/>
          </a:p>
          <a:p>
            <a:endParaRPr lang="en-US" sz="3600" dirty="0"/>
          </a:p>
          <a:p>
            <a:r>
              <a:rPr lang="en-US" sz="3600" dirty="0"/>
              <a:t>Check it out/</a:t>
            </a:r>
          </a:p>
          <a:p>
            <a:r>
              <a:rPr lang="en-US" sz="3600" dirty="0"/>
              <a:t>Check it off</a:t>
            </a:r>
          </a:p>
        </p:txBody>
      </p:sp>
    </p:spTree>
    <p:extLst>
      <p:ext uri="{BB962C8B-B14F-4D97-AF65-F5344CB8AC3E}">
        <p14:creationId xmlns:p14="http://schemas.microsoft.com/office/powerpoint/2010/main" val="1774473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Where are you?</a:t>
            </a:r>
          </a:p>
        </p:txBody>
      </p:sp>
      <p:sp>
        <p:nvSpPr>
          <p:cNvPr id="3" name="Content Placeholder 2"/>
          <p:cNvSpPr>
            <a:spLocks noGrp="1"/>
          </p:cNvSpPr>
          <p:nvPr>
            <p:ph sz="quarter" idx="1"/>
          </p:nvPr>
        </p:nvSpPr>
        <p:spPr>
          <a:xfrm>
            <a:off x="301752" y="1141056"/>
            <a:ext cx="8503920" cy="4572000"/>
          </a:xfrm>
        </p:spPr>
        <p:txBody>
          <a:bodyPr/>
          <a:lstStyle/>
          <a:p>
            <a:endParaRPr lang="en-US" dirty="0"/>
          </a:p>
          <a:p>
            <a:r>
              <a:rPr lang="en-US" dirty="0"/>
              <a:t>Out of the </a:t>
            </a:r>
            <a:r>
              <a:rPr lang="en-US" dirty="0" err="1"/>
              <a:t>Building..drop</a:t>
            </a:r>
            <a:r>
              <a:rPr lang="en-US" dirty="0"/>
              <a:t> us a line</a:t>
            </a:r>
            <a:r>
              <a:rPr lang="mr-IN" dirty="0"/>
              <a:t>…</a:t>
            </a:r>
            <a:r>
              <a:rPr lang="en-US" dirty="0"/>
              <a:t>..</a:t>
            </a:r>
          </a:p>
          <a:p>
            <a:r>
              <a:rPr lang="en-US" dirty="0"/>
              <a:t>Vacation </a:t>
            </a:r>
            <a:r>
              <a:rPr lang="mr-IN" dirty="0"/>
              <a:t>–</a:t>
            </a:r>
            <a:r>
              <a:rPr lang="en-US" dirty="0"/>
              <a:t> How many days?</a:t>
            </a:r>
          </a:p>
          <a:p>
            <a:r>
              <a:rPr lang="en-US" dirty="0"/>
              <a:t>Personal Leave </a:t>
            </a:r>
            <a:r>
              <a:rPr lang="mr-IN" dirty="0"/>
              <a:t>–</a:t>
            </a:r>
            <a:r>
              <a:rPr lang="en-US" dirty="0"/>
              <a:t> How many days?</a:t>
            </a:r>
          </a:p>
          <a:p>
            <a:r>
              <a:rPr lang="en-US" dirty="0"/>
              <a:t>Need a Sub = 3+ days</a:t>
            </a:r>
          </a:p>
          <a:p>
            <a:r>
              <a:rPr lang="en-US" dirty="0"/>
              <a:t>Illness</a:t>
            </a:r>
          </a:p>
          <a:p>
            <a:r>
              <a:rPr lang="en-US" dirty="0"/>
              <a:t>Workshops/</a:t>
            </a:r>
            <a:r>
              <a:rPr lang="en-US" dirty="0" err="1"/>
              <a:t>Inservices</a:t>
            </a:r>
            <a:endParaRPr lang="en-US" dirty="0"/>
          </a:p>
        </p:txBody>
      </p:sp>
      <p:pic>
        <p:nvPicPr>
          <p:cNvPr id="4" name="Picture 3" descr="Schoolhous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9162" y="1848723"/>
            <a:ext cx="4104838" cy="4630257"/>
          </a:xfrm>
          <a:prstGeom prst="rect">
            <a:avLst/>
          </a:prstGeom>
        </p:spPr>
      </p:pic>
    </p:spTree>
    <p:extLst>
      <p:ext uri="{BB962C8B-B14F-4D97-AF65-F5344CB8AC3E}">
        <p14:creationId xmlns:p14="http://schemas.microsoft.com/office/powerpoint/2010/main" val="389925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What’s new at school?</a:t>
            </a:r>
          </a:p>
        </p:txBody>
      </p:sp>
      <p:pic>
        <p:nvPicPr>
          <p:cNvPr id="4" name="Content Placeholder 3" descr="skd188256sdc.png"/>
          <p:cNvPicPr>
            <a:picLocks noGrp="1" noChangeAspect="1"/>
          </p:cNvPicPr>
          <p:nvPr>
            <p:ph sz="quarter" idx="1"/>
          </p:nvPr>
        </p:nvPicPr>
        <p:blipFill>
          <a:blip r:embed="rId3">
            <a:extLst>
              <a:ext uri="{28A0092B-C50C-407E-A947-70E740481C1C}">
                <a14:useLocalDpi xmlns:a14="http://schemas.microsoft.com/office/drawing/2010/main" val="0"/>
              </a:ext>
            </a:extLst>
          </a:blip>
          <a:srcRect t="18635" b="18635"/>
          <a:stretch>
            <a:fillRect/>
          </a:stretch>
        </p:blipFill>
        <p:spPr>
          <a:xfrm>
            <a:off x="5576935" y="4353874"/>
            <a:ext cx="3567065" cy="1917777"/>
          </a:xfrm>
        </p:spPr>
      </p:pic>
      <p:sp>
        <p:nvSpPr>
          <p:cNvPr id="5" name="TextBox 4"/>
          <p:cNvSpPr txBox="1"/>
          <p:nvPr/>
        </p:nvSpPr>
        <p:spPr>
          <a:xfrm>
            <a:off x="1114648" y="1762282"/>
            <a:ext cx="6676377" cy="3108544"/>
          </a:xfrm>
          <a:prstGeom prst="rect">
            <a:avLst/>
          </a:prstGeom>
          <a:noFill/>
        </p:spPr>
        <p:txBody>
          <a:bodyPr wrap="none" rtlCol="0">
            <a:spAutoFit/>
          </a:bodyPr>
          <a:lstStyle/>
          <a:p>
            <a:r>
              <a:rPr lang="en-US" sz="2800" dirty="0" err="1"/>
              <a:t>Skylert</a:t>
            </a:r>
            <a:endParaRPr lang="en-US" sz="2800" dirty="0"/>
          </a:p>
          <a:p>
            <a:endParaRPr lang="en-US" sz="2800" dirty="0"/>
          </a:p>
          <a:p>
            <a:r>
              <a:rPr lang="en-US" sz="2800" dirty="0"/>
              <a:t>Websites </a:t>
            </a:r>
            <a:r>
              <a:rPr lang="mr-IN" sz="2800" dirty="0"/>
              <a:t>–</a:t>
            </a:r>
            <a:r>
              <a:rPr lang="en-US" sz="2800" dirty="0"/>
              <a:t> What should be on a website?</a:t>
            </a:r>
          </a:p>
          <a:p>
            <a:endParaRPr lang="en-US" sz="2800" dirty="0"/>
          </a:p>
          <a:p>
            <a:r>
              <a:rPr lang="en-US" sz="2800" dirty="0"/>
              <a:t>School Newsletter?</a:t>
            </a:r>
          </a:p>
          <a:p>
            <a:endParaRPr lang="en-US" sz="2800" dirty="0"/>
          </a:p>
          <a:p>
            <a:r>
              <a:rPr lang="en-US" sz="2800" dirty="0"/>
              <a:t>Internal Newsletter?</a:t>
            </a:r>
          </a:p>
        </p:txBody>
      </p:sp>
    </p:spTree>
    <p:extLst>
      <p:ext uri="{BB962C8B-B14F-4D97-AF65-F5344CB8AC3E}">
        <p14:creationId xmlns:p14="http://schemas.microsoft.com/office/powerpoint/2010/main" val="4133450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What to Wear?</a:t>
            </a:r>
          </a:p>
        </p:txBody>
      </p:sp>
      <p:pic>
        <p:nvPicPr>
          <p:cNvPr id="8" name="Content Placeholder 7" descr="elated image">
            <a:hlinkClick r:id="rId3"/>
          </p:cNvPr>
          <p:cNvPicPr>
            <a:picLocks noGrp="1"/>
          </p:cNvPicPr>
          <p:nvPr>
            <p:ph sz="quarter" idx="1"/>
          </p:nvPr>
        </p:nvPicPr>
        <p:blipFill>
          <a:blip r:embed="rId4">
            <a:extLst>
              <a:ext uri="{28A0092B-C50C-407E-A947-70E740481C1C}">
                <a14:useLocalDpi xmlns:a14="http://schemas.microsoft.com/office/drawing/2010/main" val="0"/>
              </a:ext>
            </a:extLst>
          </a:blip>
          <a:srcRect t="14113" b="14113"/>
          <a:stretch>
            <a:fillRect/>
          </a:stretch>
        </p:blipFill>
        <p:spPr bwMode="auto">
          <a:xfrm>
            <a:off x="301752" y="1527048"/>
            <a:ext cx="3638398" cy="2645415"/>
          </a:xfrm>
          <a:prstGeom prst="rect">
            <a:avLst/>
          </a:prstGeom>
          <a:noFill/>
          <a:ln>
            <a:noFill/>
          </a:ln>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751198" y="4507030"/>
            <a:ext cx="2203913" cy="1868286"/>
          </a:xfrm>
          <a:prstGeom prst="rect">
            <a:avLst/>
          </a:prstGeom>
          <a:noFill/>
          <a:ln>
            <a:noFill/>
          </a:ln>
        </p:spPr>
      </p:pic>
      <p:pic>
        <p:nvPicPr>
          <p:cNvPr id="10" name="Picture 9" descr="mage result for leggings walmart"/>
          <p:cNvPicPr/>
          <p:nvPr/>
        </p:nvPicPr>
        <p:blipFill>
          <a:blip r:embed="rId6">
            <a:extLst>
              <a:ext uri="{28A0092B-C50C-407E-A947-70E740481C1C}">
                <a14:useLocalDpi xmlns:a14="http://schemas.microsoft.com/office/drawing/2010/main" val="0"/>
              </a:ext>
            </a:extLst>
          </a:blip>
          <a:srcRect/>
          <a:stretch>
            <a:fillRect/>
          </a:stretch>
        </p:blipFill>
        <p:spPr bwMode="auto">
          <a:xfrm>
            <a:off x="5469551" y="1527049"/>
            <a:ext cx="2260935" cy="1919768"/>
          </a:xfrm>
          <a:prstGeom prst="rect">
            <a:avLst/>
          </a:prstGeom>
          <a:noFill/>
          <a:ln>
            <a:noFill/>
          </a:ln>
        </p:spPr>
      </p:pic>
      <p:pic>
        <p:nvPicPr>
          <p:cNvPr id="11" name="Picture 10" descr="mage result for female principals"/>
          <p:cNvPicPr/>
          <p:nvPr/>
        </p:nvPicPr>
        <p:blipFill>
          <a:blip r:embed="rId7">
            <a:extLst>
              <a:ext uri="{28A0092B-C50C-407E-A947-70E740481C1C}">
                <a14:useLocalDpi xmlns:a14="http://schemas.microsoft.com/office/drawing/2010/main" val="0"/>
              </a:ext>
            </a:extLst>
          </a:blip>
          <a:srcRect/>
          <a:stretch>
            <a:fillRect/>
          </a:stretch>
        </p:blipFill>
        <p:spPr bwMode="auto">
          <a:xfrm>
            <a:off x="4432668" y="3757809"/>
            <a:ext cx="3926913" cy="2617507"/>
          </a:xfrm>
          <a:prstGeom prst="rect">
            <a:avLst/>
          </a:prstGeom>
          <a:noFill/>
          <a:ln>
            <a:noFill/>
          </a:ln>
        </p:spPr>
      </p:pic>
    </p:spTree>
    <p:extLst>
      <p:ext uri="{BB962C8B-B14F-4D97-AF65-F5344CB8AC3E}">
        <p14:creationId xmlns:p14="http://schemas.microsoft.com/office/powerpoint/2010/main" val="173806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t>What about finances?</a:t>
            </a:r>
          </a:p>
        </p:txBody>
      </p:sp>
      <p:pic>
        <p:nvPicPr>
          <p:cNvPr id="4" name="Content Placeholder 3" descr="j0315542.jpg"/>
          <p:cNvPicPr>
            <a:picLocks noGrp="1" noChangeAspect="1"/>
          </p:cNvPicPr>
          <p:nvPr>
            <p:ph sz="quarter" idx="1"/>
          </p:nvPr>
        </p:nvPicPr>
        <p:blipFill>
          <a:blip r:embed="rId3">
            <a:extLst>
              <a:ext uri="{28A0092B-C50C-407E-A947-70E740481C1C}">
                <a14:useLocalDpi xmlns:a14="http://schemas.microsoft.com/office/drawing/2010/main" val="0"/>
              </a:ext>
            </a:extLst>
          </a:blip>
          <a:srcRect t="12923" b="12923"/>
          <a:stretch>
            <a:fillRect/>
          </a:stretch>
        </p:blipFill>
        <p:spPr>
          <a:xfrm>
            <a:off x="5168978" y="3989062"/>
            <a:ext cx="3667174" cy="1971599"/>
          </a:xfrm>
        </p:spPr>
      </p:pic>
      <p:sp>
        <p:nvSpPr>
          <p:cNvPr id="5" name="TextBox 4"/>
          <p:cNvSpPr txBox="1"/>
          <p:nvPr/>
        </p:nvSpPr>
        <p:spPr>
          <a:xfrm>
            <a:off x="697424" y="1436345"/>
            <a:ext cx="4339525" cy="4708981"/>
          </a:xfrm>
          <a:prstGeom prst="rect">
            <a:avLst/>
          </a:prstGeom>
          <a:noFill/>
        </p:spPr>
        <p:txBody>
          <a:bodyPr wrap="square" rtlCol="0">
            <a:spAutoFit/>
          </a:bodyPr>
          <a:lstStyle/>
          <a:p>
            <a:r>
              <a:rPr lang="en-US" sz="3000" dirty="0"/>
              <a:t>Tracking Budgets</a:t>
            </a:r>
          </a:p>
          <a:p>
            <a:endParaRPr lang="en-US" sz="3000" dirty="0"/>
          </a:p>
          <a:p>
            <a:r>
              <a:rPr lang="en-US" sz="3000" dirty="0"/>
              <a:t>Trust Lands</a:t>
            </a:r>
          </a:p>
          <a:p>
            <a:endParaRPr lang="en-US" sz="3000" dirty="0"/>
          </a:p>
          <a:p>
            <a:r>
              <a:rPr lang="en-US" sz="3000" dirty="0"/>
              <a:t>Paying Assistants</a:t>
            </a:r>
          </a:p>
          <a:p>
            <a:endParaRPr lang="en-US" sz="3000" dirty="0"/>
          </a:p>
          <a:p>
            <a:r>
              <a:rPr lang="en-US" sz="3000" dirty="0"/>
              <a:t>Discretionary Staff</a:t>
            </a:r>
          </a:p>
          <a:p>
            <a:r>
              <a:rPr lang="en-US" sz="3000" dirty="0"/>
              <a:t>Awards</a:t>
            </a:r>
          </a:p>
          <a:p>
            <a:endParaRPr lang="en-US" sz="3000" dirty="0"/>
          </a:p>
          <a:p>
            <a:r>
              <a:rPr lang="en-US" sz="3000" dirty="0"/>
              <a:t>Outside Vendors</a:t>
            </a:r>
          </a:p>
        </p:txBody>
      </p:sp>
    </p:spTree>
    <p:extLst>
      <p:ext uri="{BB962C8B-B14F-4D97-AF65-F5344CB8AC3E}">
        <p14:creationId xmlns:p14="http://schemas.microsoft.com/office/powerpoint/2010/main" val="380063605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3393</TotalTime>
  <Words>491</Words>
  <Application>Microsoft Macintosh PowerPoint</Application>
  <PresentationFormat>On-screen Show (4:3)</PresentationFormat>
  <Paragraphs>76</Paragraphs>
  <Slides>13</Slides>
  <Notes>11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Georgia</vt:lpstr>
      <vt:lpstr>Mangal</vt:lpstr>
      <vt:lpstr>Wingdings</vt:lpstr>
      <vt:lpstr>Wingdings 2</vt:lpstr>
      <vt:lpstr>Civic</vt:lpstr>
      <vt:lpstr>What you always wanted to know…….</vt:lpstr>
      <vt:lpstr>Who is new?</vt:lpstr>
      <vt:lpstr>Starting Right!</vt:lpstr>
      <vt:lpstr>PowerPoint Presentation</vt:lpstr>
      <vt:lpstr> What’s up?</vt:lpstr>
      <vt:lpstr>Where are you?</vt:lpstr>
      <vt:lpstr>What’s new at school?</vt:lpstr>
      <vt:lpstr>What to Wear?</vt:lpstr>
      <vt:lpstr>What about finances?</vt:lpstr>
      <vt:lpstr>Bus Duty?</vt:lpstr>
      <vt:lpstr>PowerPoint Presentation</vt:lpstr>
      <vt:lpstr>PowerPoint Presentation</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always wanted to know…….</dc:title>
  <dc:creator>Laura Finlinson</dc:creator>
  <cp:lastModifiedBy>Microsoft Office User</cp:lastModifiedBy>
  <cp:revision>28</cp:revision>
  <dcterms:created xsi:type="dcterms:W3CDTF">2018-07-31T04:31:35Z</dcterms:created>
  <dcterms:modified xsi:type="dcterms:W3CDTF">2018-08-05T19:13:14Z</dcterms:modified>
</cp:coreProperties>
</file>