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letter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4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1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8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7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735" t="36465" r="25587" b="26846"/>
          <a:stretch/>
        </p:blipFill>
        <p:spPr>
          <a:xfrm>
            <a:off x="-153908" y="746"/>
            <a:ext cx="9297908" cy="6859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0" y="0"/>
            <a:ext cx="1428750" cy="141344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678833" y="2950211"/>
            <a:ext cx="583567" cy="234519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884061">
            <a:off x="4684040" y="4987821"/>
            <a:ext cx="583567" cy="234519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11000" y="5414286"/>
            <a:ext cx="583567" cy="234519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7265212">
            <a:off x="4856664" y="3627117"/>
            <a:ext cx="583567" cy="234519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6636287" y="1989325"/>
            <a:ext cx="583567" cy="234519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8897" y="1422221"/>
            <a:ext cx="11750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78450" y="2040599"/>
            <a:ext cx="180002" cy="42523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54409" y="2040598"/>
            <a:ext cx="180002" cy="42523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53069" y="2040599"/>
            <a:ext cx="180002" cy="4252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78451" y="2246562"/>
            <a:ext cx="180002" cy="42523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69126" y="2461406"/>
            <a:ext cx="180002" cy="42523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69126" y="2702210"/>
            <a:ext cx="180002" cy="42523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78451" y="2941113"/>
            <a:ext cx="180002" cy="4252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78451" y="3163192"/>
            <a:ext cx="180002" cy="42523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69127" y="3384596"/>
            <a:ext cx="180002" cy="425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51729" y="2040597"/>
            <a:ext cx="180002" cy="4252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49913" y="2246561"/>
            <a:ext cx="180002" cy="42523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53070" y="2246561"/>
            <a:ext cx="180002" cy="42523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51730" y="2246560"/>
            <a:ext cx="180002" cy="42523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49914" y="2452523"/>
            <a:ext cx="180002" cy="42523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53070" y="2461405"/>
            <a:ext cx="180002" cy="42523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51730" y="2469167"/>
            <a:ext cx="180002" cy="4252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471713" y="2040597"/>
            <a:ext cx="180002" cy="42523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49913" y="2694141"/>
            <a:ext cx="180002" cy="42523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49913" y="2935758"/>
            <a:ext cx="180002" cy="4252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49914" y="3152965"/>
            <a:ext cx="180002" cy="42523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53069" y="2702209"/>
            <a:ext cx="180002" cy="42523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78450" y="3613273"/>
            <a:ext cx="180002" cy="42523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78451" y="3825433"/>
            <a:ext cx="180002" cy="4252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81516" y="4042315"/>
            <a:ext cx="180002" cy="42523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58290" y="3820463"/>
            <a:ext cx="180002" cy="42523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58291" y="3630478"/>
            <a:ext cx="180002" cy="42523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49913" y="3405913"/>
            <a:ext cx="180002" cy="42523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59961" y="4055010"/>
            <a:ext cx="180002" cy="4252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468674" y="2250432"/>
            <a:ext cx="180002" cy="42523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53069" y="2918112"/>
            <a:ext cx="180002" cy="4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3</Words>
  <Application>Microsoft Office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Jordan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Eddington</dc:creator>
  <cp:lastModifiedBy>Cari Minnesota</cp:lastModifiedBy>
  <cp:revision>12</cp:revision>
  <cp:lastPrinted>2015-05-11T14:31:14Z</cp:lastPrinted>
  <dcterms:created xsi:type="dcterms:W3CDTF">2015-05-07T20:08:22Z</dcterms:created>
  <dcterms:modified xsi:type="dcterms:W3CDTF">2016-04-26T22:04:29Z</dcterms:modified>
</cp:coreProperties>
</file>