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letter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-66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AC86-FC02-4F5E-9003-57995D32AD02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6384-1884-4695-80F7-AD0B7CA7B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88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AC86-FC02-4F5E-9003-57995D32AD02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6384-1884-4695-80F7-AD0B7CA7B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00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AC86-FC02-4F5E-9003-57995D32AD02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6384-1884-4695-80F7-AD0B7CA7B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92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AC86-FC02-4F5E-9003-57995D32AD02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6384-1884-4695-80F7-AD0B7CA7B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4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AC86-FC02-4F5E-9003-57995D32AD02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6384-1884-4695-80F7-AD0B7CA7B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43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AC86-FC02-4F5E-9003-57995D32AD02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6384-1884-4695-80F7-AD0B7CA7B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12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AC86-FC02-4F5E-9003-57995D32AD02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6384-1884-4695-80F7-AD0B7CA7B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14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AC86-FC02-4F5E-9003-57995D32AD02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6384-1884-4695-80F7-AD0B7CA7B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12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AC86-FC02-4F5E-9003-57995D32AD02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6384-1884-4695-80F7-AD0B7CA7B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87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AC86-FC02-4F5E-9003-57995D32AD02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6384-1884-4695-80F7-AD0B7CA7B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74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3AC86-FC02-4F5E-9003-57995D32AD02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C6384-1884-4695-80F7-AD0B7CA7B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71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3AC86-FC02-4F5E-9003-57995D32AD02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C6384-1884-4695-80F7-AD0B7CA7B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05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7735" t="36465" r="25587" b="26846"/>
          <a:stretch/>
        </p:blipFill>
        <p:spPr>
          <a:xfrm>
            <a:off x="0" y="-1973"/>
            <a:ext cx="9144000" cy="68599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28750" cy="1413442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10800000">
            <a:off x="2075554" y="2144452"/>
            <a:ext cx="583567" cy="234519"/>
          </a:xfrm>
          <a:prstGeom prst="rightArrow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6884061">
            <a:off x="4684040" y="4987821"/>
            <a:ext cx="583567" cy="234519"/>
          </a:xfrm>
          <a:prstGeom prst="rightArrow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511617" y="5423226"/>
            <a:ext cx="583567" cy="234519"/>
          </a:xfrm>
          <a:prstGeom prst="rightArrow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7265212">
            <a:off x="4856664" y="3627117"/>
            <a:ext cx="583567" cy="234519"/>
          </a:xfrm>
          <a:prstGeom prst="rightArrow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0800000">
            <a:off x="3168810" y="2151417"/>
            <a:ext cx="583567" cy="234519"/>
          </a:xfrm>
          <a:prstGeom prst="rightArrow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02393" y="1427869"/>
            <a:ext cx="1222517" cy="84080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  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LAYOUT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2845" y="2106500"/>
            <a:ext cx="189348" cy="46307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1096" y="2106501"/>
            <a:ext cx="189348" cy="46307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4585" y="2106502"/>
            <a:ext cx="189348" cy="46307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2836" y="2106502"/>
            <a:ext cx="189348" cy="46307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8087" y="2109488"/>
            <a:ext cx="189348" cy="46307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5161" y="2109489"/>
            <a:ext cx="189348" cy="46307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6963" y="2692878"/>
            <a:ext cx="189348" cy="46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7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</TotalTime>
  <Words>3</Words>
  <Application>Microsoft Office PowerPoint</Application>
  <PresentationFormat>Letter Paper (8.5x11 in)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Jordan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Eddington</dc:creator>
  <cp:lastModifiedBy>Cari Minnesota</cp:lastModifiedBy>
  <cp:revision>9</cp:revision>
  <cp:lastPrinted>2015-05-11T14:14:33Z</cp:lastPrinted>
  <dcterms:created xsi:type="dcterms:W3CDTF">2015-05-07T20:08:22Z</dcterms:created>
  <dcterms:modified xsi:type="dcterms:W3CDTF">2016-04-26T22:04:18Z</dcterms:modified>
</cp:coreProperties>
</file>