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f1b3082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f1b3082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f1b3082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f1b3082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f1b308288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f1b30828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f1b30828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f1b30828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f1b30828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f1b30828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63054f5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63054f5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63054f58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63054f58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63054f58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63054f58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63054f58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63054f58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63054f58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63054f58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f1b3082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f1b3082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18f69af7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18f69af7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18f69af73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18f69af73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18f69af73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18f69af7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18f69af73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18f69af73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18f69af73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18f69af73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f1b3082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f1b3082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f1b3082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f1b3082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f1b30828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f1b30828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6108c30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6108c30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f1b30828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f1b30828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f1b30828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f1b30828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63054f58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63054f58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95550"/>
            <a:ext cx="8520600" cy="179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Exit Remote Administration Materials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2374" y="4319500"/>
            <a:ext cx="1551525" cy="6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2775" y="1859250"/>
            <a:ext cx="2151648" cy="294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52400"/>
            <a:ext cx="646092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52400"/>
            <a:ext cx="643912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52400"/>
            <a:ext cx="647683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52400"/>
            <a:ext cx="643284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52400"/>
            <a:ext cx="641504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52400"/>
            <a:ext cx="646092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52400"/>
            <a:ext cx="643912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52400"/>
            <a:ext cx="647683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52400"/>
            <a:ext cx="643284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52400"/>
            <a:ext cx="641504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575" y="76200"/>
            <a:ext cx="655214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152400"/>
            <a:ext cx="497428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2"/>
          <p:cNvSpPr txBox="1"/>
          <p:nvPr/>
        </p:nvSpPr>
        <p:spPr>
          <a:xfrm>
            <a:off x="7765100" y="4662000"/>
            <a:ext cx="13131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Question #9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/>
        </p:nvSpPr>
        <p:spPr>
          <a:xfrm>
            <a:off x="7765100" y="4662000"/>
            <a:ext cx="13131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Question #9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152400"/>
            <a:ext cx="407195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0"/>
            <a:ext cx="68094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152400"/>
            <a:ext cx="3286125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5"/>
          <p:cNvSpPr txBox="1"/>
          <p:nvPr/>
        </p:nvSpPr>
        <p:spPr>
          <a:xfrm>
            <a:off x="7765100" y="4662000"/>
            <a:ext cx="13131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Question #11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152400"/>
            <a:ext cx="442879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6"/>
          <p:cNvSpPr txBox="1"/>
          <p:nvPr/>
        </p:nvSpPr>
        <p:spPr>
          <a:xfrm>
            <a:off x="7765100" y="4662000"/>
            <a:ext cx="13131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Question #12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52400"/>
            <a:ext cx="641952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3875" y="1170550"/>
            <a:ext cx="3449150" cy="229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16"/>
          <p:cNvCxnSpPr/>
          <p:nvPr/>
        </p:nvCxnSpPr>
        <p:spPr>
          <a:xfrm flipH="1">
            <a:off x="4640175" y="36475"/>
            <a:ext cx="51000" cy="492450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Google Shape;73;p16"/>
          <p:cNvSpPr txBox="1"/>
          <p:nvPr/>
        </p:nvSpPr>
        <p:spPr>
          <a:xfrm>
            <a:off x="97275" y="4676575"/>
            <a:ext cx="11358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Question #5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25" y="904674"/>
            <a:ext cx="4137800" cy="295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17"/>
          <p:cNvCxnSpPr/>
          <p:nvPr/>
        </p:nvCxnSpPr>
        <p:spPr>
          <a:xfrm flipH="1">
            <a:off x="4640175" y="36475"/>
            <a:ext cx="51000" cy="492450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525" y="992225"/>
            <a:ext cx="4279750" cy="281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225" y="970350"/>
            <a:ext cx="3419376" cy="252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9"/>
          <p:cNvCxnSpPr/>
          <p:nvPr/>
        </p:nvCxnSpPr>
        <p:spPr>
          <a:xfrm flipH="1">
            <a:off x="4640175" y="36475"/>
            <a:ext cx="51000" cy="492450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25" y="897400"/>
            <a:ext cx="3831525" cy="2738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20"/>
          <p:cNvCxnSpPr/>
          <p:nvPr/>
        </p:nvCxnSpPr>
        <p:spPr>
          <a:xfrm flipH="1">
            <a:off x="4640175" y="36475"/>
            <a:ext cx="51000" cy="492450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7" name="Google Shape;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1650" y="866745"/>
            <a:ext cx="3831525" cy="285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