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79" r:id="rId3"/>
    <p:sldId id="265" r:id="rId4"/>
    <p:sldId id="272" r:id="rId5"/>
    <p:sldId id="266" r:id="rId6"/>
    <p:sldId id="259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65"/>
    <p:restoredTop sz="84414"/>
  </p:normalViewPr>
  <p:slideViewPr>
    <p:cSldViewPr snapToGrid="0" snapToObjects="1">
      <p:cViewPr varScale="1">
        <p:scale>
          <a:sx n="87" d="100"/>
          <a:sy n="87" d="100"/>
        </p:scale>
        <p:origin x="22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364D-AF14-7549-8CB1-720CB9E1B393}" type="datetimeFigureOut">
              <a:rPr lang="en-US" smtClean="0"/>
              <a:t>5/7/18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CDF7E-5B00-BE43-B849-6939A7EF9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5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A35B3-3C5A-5C4B-812B-3F7FDAE2E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1912" y="1788454"/>
            <a:ext cx="9571511" cy="2098226"/>
          </a:xfrm>
        </p:spPr>
        <p:txBody>
          <a:bodyPr/>
          <a:lstStyle/>
          <a:p>
            <a:r>
              <a:rPr lang="en-US" dirty="0"/>
              <a:t>Assessment updates and trainings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1190C3-331C-C84C-9F45-5487FBC5FD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28936" y="3956279"/>
            <a:ext cx="4423230" cy="1482620"/>
          </a:xfrm>
        </p:spPr>
        <p:txBody>
          <a:bodyPr>
            <a:normAutofit/>
          </a:bodyPr>
          <a:lstStyle/>
          <a:p>
            <a:r>
              <a:rPr lang="en-US" dirty="0"/>
              <a:t>Principals Meeting</a:t>
            </a:r>
          </a:p>
          <a:p>
            <a:r>
              <a:rPr lang="en-US" dirty="0"/>
              <a:t>Tuesday, May 8, 2018</a:t>
            </a:r>
          </a:p>
          <a:p>
            <a:r>
              <a:rPr lang="en-US" dirty="0"/>
              <a:t>High Schools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66F412-7C31-EE4C-B9AF-62A2E263A1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041" y="3886680"/>
            <a:ext cx="4530766" cy="182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1501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F7F95-3C31-AA42-B60E-E7BED4345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R277-404: SAGE Opt-In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185D8-26C9-304A-90A8-E1AEAB035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28775"/>
            <a:ext cx="10358438" cy="4772025"/>
          </a:xfrm>
        </p:spPr>
        <p:txBody>
          <a:bodyPr>
            <a:normAutofit/>
          </a:bodyPr>
          <a:lstStyle/>
          <a:p>
            <a:r>
              <a:rPr lang="en-US" sz="2800" dirty="0"/>
              <a:t>Proficiency of 3 or 4 on SAGE = 100% or full points from the course requirement – NOT an excused course requirement</a:t>
            </a:r>
          </a:p>
          <a:p>
            <a:r>
              <a:rPr lang="en-US" sz="2800" u="sng" dirty="0"/>
              <a:t>Must have parent signed permission</a:t>
            </a:r>
          </a:p>
          <a:p>
            <a:r>
              <a:rPr lang="en-US" sz="2800" dirty="0"/>
              <a:t>Replaces ONE course requirement – NOT a course grade or a grading category</a:t>
            </a:r>
          </a:p>
          <a:p>
            <a:r>
              <a:rPr lang="en-US" sz="2800" dirty="0"/>
              <a:t>The course requirement should not be over the top or unreasonable – we don’t want to punish students</a:t>
            </a:r>
          </a:p>
          <a:p>
            <a:r>
              <a:rPr lang="en-US" sz="2800" dirty="0"/>
              <a:t>Be sensitive to those who can’t get a 3 or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3382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D145A-9D02-3C46-B2B3-BD3451E3D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Aspire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324BD-909E-5C4D-BF10-4FD1DDFD8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221678"/>
          </a:xfrm>
        </p:spPr>
        <p:txBody>
          <a:bodyPr>
            <a:noAutofit/>
          </a:bodyPr>
          <a:lstStyle/>
          <a:p>
            <a:r>
              <a:rPr lang="en-US" sz="2400" dirty="0"/>
              <a:t>USBE is creating crosswalks between Aspire and the Utah Core</a:t>
            </a:r>
          </a:p>
          <a:p>
            <a:pPr lvl="1"/>
            <a:r>
              <a:rPr lang="en-US" sz="2400" dirty="0"/>
              <a:t>Full hybrid test will be ready for Spring 2019 testing</a:t>
            </a:r>
          </a:p>
          <a:p>
            <a:r>
              <a:rPr lang="en-US" sz="2400" dirty="0"/>
              <a:t>No fall summative will be available</a:t>
            </a:r>
          </a:p>
          <a:p>
            <a:r>
              <a:rPr lang="en-US" sz="2400" dirty="0"/>
              <a:t>No Benchmarks or Interims will be available for 2018-19 – still possible in 2019-20 at an extra cost yet to be approved</a:t>
            </a:r>
          </a:p>
          <a:p>
            <a:r>
              <a:rPr lang="en-US" sz="2400" dirty="0"/>
              <a:t>Administered in a window, not one specific date</a:t>
            </a:r>
          </a:p>
          <a:p>
            <a:r>
              <a:rPr lang="en-US" sz="2400" dirty="0"/>
              <a:t>No writing test – Just English, reading, math and science</a:t>
            </a:r>
          </a:p>
          <a:p>
            <a:pPr lvl="1"/>
            <a:r>
              <a:rPr lang="en-US" sz="2400" dirty="0"/>
              <a:t>Division of math and science classes/content standards still TBD</a:t>
            </a:r>
          </a:p>
          <a:p>
            <a:r>
              <a:rPr lang="en-US" sz="2400" dirty="0"/>
              <a:t>No vertical alignment between grades 9-10 – Form A or Form B</a:t>
            </a:r>
          </a:p>
        </p:txBody>
      </p:sp>
    </p:spTree>
    <p:extLst>
      <p:ext uri="{BB962C8B-B14F-4D97-AF65-F5344CB8AC3E}">
        <p14:creationId xmlns:p14="http://schemas.microsoft.com/office/powerpoint/2010/main" val="20369857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0DE8E-4C26-8142-BB92-908AE6EC0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Aspire Trainings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F3F29-6CA3-5949-AB8F-51D8A9918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686297"/>
            <a:ext cx="10254343" cy="4833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School Level Trainings on the ACT Aspire Platform:</a:t>
            </a:r>
          </a:p>
          <a:p>
            <a:pPr marL="0" indent="0" algn="ctr">
              <a:buNone/>
            </a:pPr>
            <a:r>
              <a:rPr lang="en-US" sz="9600" b="1" dirty="0"/>
              <a:t>To Be Determined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It is still unknown when USBE will train LEA assessment directors.</a:t>
            </a:r>
          </a:p>
        </p:txBody>
      </p:sp>
    </p:spTree>
    <p:extLst>
      <p:ext uri="{BB962C8B-B14F-4D97-AF65-F5344CB8AC3E}">
        <p14:creationId xmlns:p14="http://schemas.microsoft.com/office/powerpoint/2010/main" val="26135059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59ED1-04A3-364D-9C77-4D0FB438F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Aspire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69F6F-1B9C-5D44-B284-951A73852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Which do you prefer?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5AF4F18-97D8-D74D-A868-C14A0B98EBA9}"/>
              </a:ext>
            </a:extLst>
          </p:cNvPr>
          <p:cNvSpPr/>
          <p:nvPr/>
        </p:nvSpPr>
        <p:spPr>
          <a:xfrm>
            <a:off x="1199933" y="3335470"/>
            <a:ext cx="31894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Divided by</a:t>
            </a: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Session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FDFC99-D0DB-4A4E-9DFE-656264364552}"/>
              </a:ext>
            </a:extLst>
          </p:cNvPr>
          <p:cNvSpPr/>
          <p:nvPr/>
        </p:nvSpPr>
        <p:spPr>
          <a:xfrm>
            <a:off x="8150080" y="3335470"/>
            <a:ext cx="313579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One Block</a:t>
            </a: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Session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BFEA01-8E28-A94E-9524-AB2577D59773}"/>
              </a:ext>
            </a:extLst>
          </p:cNvPr>
          <p:cNvSpPr/>
          <p:nvPr/>
        </p:nvSpPr>
        <p:spPr>
          <a:xfrm>
            <a:off x="5646254" y="3615035"/>
            <a:ext cx="10518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Vs.</a:t>
            </a:r>
          </a:p>
        </p:txBody>
      </p:sp>
    </p:spTree>
    <p:extLst>
      <p:ext uri="{BB962C8B-B14F-4D97-AF65-F5344CB8AC3E}">
        <p14:creationId xmlns:p14="http://schemas.microsoft.com/office/powerpoint/2010/main" val="42311925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4EBB1-8F2F-6A42-9190-B9657DD77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Accountability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B8CE7-2478-E442-8426-6E2E2B4D4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902527"/>
            <a:ext cx="10515599" cy="3581400"/>
          </a:xfrm>
        </p:spPr>
        <p:txBody>
          <a:bodyPr/>
          <a:lstStyle/>
          <a:p>
            <a:r>
              <a:rPr lang="en-US" sz="3000" dirty="0"/>
              <a:t>No letter grade will be released to the public</a:t>
            </a:r>
          </a:p>
          <a:p>
            <a:r>
              <a:rPr lang="en-US" sz="3000" dirty="0"/>
              <a:t>SAGE performance data will be released to the public in November 2018</a:t>
            </a:r>
          </a:p>
          <a:p>
            <a:r>
              <a:rPr lang="en-US" sz="3000" dirty="0"/>
              <a:t>School Grading Report Cards will be published in December 2018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5D3560-A6B6-D94E-911D-0ADD2C8C16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0837" y="173924"/>
            <a:ext cx="3764477" cy="250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6328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AE8BAD8-B090-D54B-AFFF-A840B135F1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342" y="295771"/>
            <a:ext cx="8461169" cy="598627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AFA765E-1F05-484B-8A74-2AA932F0DB42}"/>
              </a:ext>
            </a:extLst>
          </p:cNvPr>
          <p:cNvSpPr/>
          <p:nvPr/>
        </p:nvSpPr>
        <p:spPr>
          <a:xfrm rot="5400000">
            <a:off x="7655046" y="2657124"/>
            <a:ext cx="5986277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7133484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638</TotalTime>
  <Words>261</Words>
  <Application>Microsoft Macintosh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Franklin Gothic Book</vt:lpstr>
      <vt:lpstr>Crop</vt:lpstr>
      <vt:lpstr>Assessment updates and trainings</vt:lpstr>
      <vt:lpstr>R277-404: SAGE Opt-In</vt:lpstr>
      <vt:lpstr>ACT Aspire Updates</vt:lpstr>
      <vt:lpstr>ACT Aspire Trainings</vt:lpstr>
      <vt:lpstr>ACT Aspire Updates</vt:lpstr>
      <vt:lpstr>Accountability Updates</vt:lpstr>
      <vt:lpstr>PowerPoint Presentation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updates and trainings</dc:title>
  <dc:creator>Microsoft Office User</dc:creator>
  <cp:lastModifiedBy>Microsoft Office User</cp:lastModifiedBy>
  <cp:revision>28</cp:revision>
  <dcterms:created xsi:type="dcterms:W3CDTF">2018-04-27T17:01:43Z</dcterms:created>
  <dcterms:modified xsi:type="dcterms:W3CDTF">2018-05-07T22:30:50Z</dcterms:modified>
</cp:coreProperties>
</file>