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9" r:id="rId4"/>
    <p:sldId id="277" r:id="rId5"/>
    <p:sldId id="261" r:id="rId6"/>
    <p:sldId id="262" r:id="rId7"/>
    <p:sldId id="273" r:id="rId8"/>
    <p:sldId id="266" r:id="rId9"/>
    <p:sldId id="279" r:id="rId10"/>
    <p:sldId id="275" r:id="rId11"/>
    <p:sldId id="27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3" d="100"/>
          <a:sy n="113" d="100"/>
        </p:scale>
        <p:origin x="51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2/6/2018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2/6/2018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High </a:t>
            </a:r>
            <a:r>
              <a:rPr lang="en-US" dirty="0" smtClean="0"/>
              <a:t>School Testing updates and reminders</a:t>
            </a:r>
            <a:endParaRPr lang="en-US" dirty="0"/>
          </a:p>
        </p:txBody>
      </p:sp>
      <p:sp>
        <p:nvSpPr>
          <p:cNvPr id="3" name="Subtitle 2"/>
          <p:cNvSpPr>
            <a:spLocks noGrp="1"/>
          </p:cNvSpPr>
          <p:nvPr>
            <p:ph type="subTitle" idx="1"/>
          </p:nvPr>
        </p:nvSpPr>
        <p:spPr/>
        <p:txBody>
          <a:bodyPr/>
          <a:lstStyle/>
          <a:p>
            <a:r>
              <a:rPr lang="en-US" dirty="0" smtClean="0"/>
              <a:t>principals meeting</a:t>
            </a:r>
          </a:p>
          <a:p>
            <a:r>
              <a:rPr lang="en-US" dirty="0" smtClean="0"/>
              <a:t>Tuesday February 6</a:t>
            </a:r>
            <a:r>
              <a:rPr lang="en-US" dirty="0" smtClean="0"/>
              <a:t>, </a:t>
            </a:r>
            <a:r>
              <a:rPr lang="en-US" dirty="0" smtClean="0"/>
              <a:t>2018</a:t>
            </a:r>
          </a:p>
          <a:p>
            <a:r>
              <a:rPr lang="en-US" dirty="0" smtClean="0"/>
              <a:t>Jordan School District</a:t>
            </a:r>
          </a:p>
          <a:p>
            <a:endParaRPr lang="en-US" dirty="0"/>
          </a:p>
        </p:txBody>
      </p:sp>
    </p:spTree>
    <p:extLst>
      <p:ext uri="{BB962C8B-B14F-4D97-AF65-F5344CB8AC3E}">
        <p14:creationId xmlns:p14="http://schemas.microsoft.com/office/powerpoint/2010/main" val="86724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53882"/>
          </a:xfrm>
        </p:spPr>
        <p:txBody>
          <a:bodyPr>
            <a:normAutofit/>
          </a:bodyPr>
          <a:lstStyle/>
          <a:p>
            <a:r>
              <a:rPr lang="en-US" sz="4000" dirty="0" smtClean="0"/>
              <a:t>ACT: Student survey</a:t>
            </a:r>
            <a:endParaRPr lang="en-US" sz="4000" dirty="0"/>
          </a:p>
        </p:txBody>
      </p:sp>
      <p:sp>
        <p:nvSpPr>
          <p:cNvPr id="3" name="Content Placeholder 2"/>
          <p:cNvSpPr>
            <a:spLocks noGrp="1"/>
          </p:cNvSpPr>
          <p:nvPr>
            <p:ph idx="1"/>
          </p:nvPr>
        </p:nvSpPr>
        <p:spPr>
          <a:xfrm>
            <a:off x="1141413" y="1563483"/>
            <a:ext cx="9905998" cy="4851530"/>
          </a:xfrm>
        </p:spPr>
        <p:txBody>
          <a:bodyPr>
            <a:normAutofit lnSpcReduction="10000"/>
          </a:bodyPr>
          <a:lstStyle/>
          <a:p>
            <a:r>
              <a:rPr lang="en-US" sz="2400" dirty="0" smtClean="0"/>
              <a:t>Prior to testing day, students fill out a survey on their ACT bubble sheet</a:t>
            </a:r>
          </a:p>
          <a:p>
            <a:r>
              <a:rPr lang="en-US" sz="2400" dirty="0" smtClean="0"/>
              <a:t>A proctor reads a script to students with instructions for each part of the survey</a:t>
            </a:r>
          </a:p>
          <a:p>
            <a:r>
              <a:rPr lang="en-US" sz="2400" dirty="0" smtClean="0"/>
              <a:t>There are two questions that solicit inappropriate material from students – they ask for:</a:t>
            </a:r>
          </a:p>
          <a:p>
            <a:pPr lvl="1"/>
            <a:r>
              <a:rPr lang="en-US" sz="2400" dirty="0" smtClean="0"/>
              <a:t>The student’s religious affiliation</a:t>
            </a:r>
          </a:p>
          <a:p>
            <a:pPr lvl="1"/>
            <a:r>
              <a:rPr lang="en-US" sz="2400" dirty="0" smtClean="0"/>
              <a:t>The income of the student’s parents</a:t>
            </a:r>
          </a:p>
          <a:p>
            <a:r>
              <a:rPr lang="en-US" sz="2400" dirty="0" smtClean="0"/>
              <a:t>ACT has created a new proctor script that will be sent out to school testing coordinators that instructs students to skip those two questions</a:t>
            </a:r>
          </a:p>
          <a:p>
            <a:pPr lvl="1"/>
            <a:endParaRPr lang="en-US" dirty="0"/>
          </a:p>
        </p:txBody>
      </p:sp>
    </p:spTree>
    <p:extLst>
      <p:ext uri="{BB962C8B-B14F-4D97-AF65-F5344CB8AC3E}">
        <p14:creationId xmlns:p14="http://schemas.microsoft.com/office/powerpoint/2010/main" val="1100155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59125"/>
          </a:xfrm>
        </p:spPr>
        <p:txBody>
          <a:bodyPr>
            <a:normAutofit/>
          </a:bodyPr>
          <a:lstStyle/>
          <a:p>
            <a:r>
              <a:rPr lang="en-US" sz="4000" dirty="0" smtClean="0"/>
              <a:t>ACT Writing:</a:t>
            </a:r>
            <a:endParaRPr lang="en-US" sz="4000" dirty="0"/>
          </a:p>
        </p:txBody>
      </p:sp>
      <p:sp>
        <p:nvSpPr>
          <p:cNvPr id="3" name="Content Placeholder 2"/>
          <p:cNvSpPr>
            <a:spLocks noGrp="1"/>
          </p:cNvSpPr>
          <p:nvPr>
            <p:ph idx="1"/>
          </p:nvPr>
        </p:nvSpPr>
        <p:spPr>
          <a:xfrm>
            <a:off x="720150" y="1563483"/>
            <a:ext cx="10840140" cy="4808890"/>
          </a:xfrm>
        </p:spPr>
        <p:txBody>
          <a:bodyPr>
            <a:normAutofit lnSpcReduction="10000"/>
          </a:bodyPr>
          <a:lstStyle/>
          <a:p>
            <a:r>
              <a:rPr lang="en-US" sz="2400" dirty="0" smtClean="0"/>
              <a:t>The ACT Writing test is required this year for the 11</a:t>
            </a:r>
            <a:r>
              <a:rPr lang="en-US" sz="2400" baseline="30000" dirty="0" smtClean="0"/>
              <a:t>th</a:t>
            </a:r>
            <a:r>
              <a:rPr lang="en-US" sz="2400" dirty="0" smtClean="0"/>
              <a:t> grade administration</a:t>
            </a:r>
          </a:p>
          <a:p>
            <a:r>
              <a:rPr lang="en-US" sz="2400" dirty="0" smtClean="0"/>
              <a:t>An ACT Writing score is not required by any Utah universities</a:t>
            </a:r>
          </a:p>
          <a:p>
            <a:r>
              <a:rPr lang="en-US" sz="2400" dirty="0" smtClean="0"/>
              <a:t>Like the rest of the test, ACT Writing is paper/pencil</a:t>
            </a:r>
          </a:p>
          <a:p>
            <a:r>
              <a:rPr lang="en-US" sz="2400" dirty="0" smtClean="0"/>
              <a:t>IF students leave after the previous subject area tests:</a:t>
            </a:r>
          </a:p>
          <a:p>
            <a:pPr lvl="1"/>
            <a:r>
              <a:rPr lang="en-US" sz="2200" dirty="0" smtClean="0"/>
              <a:t>They will still get a composite score</a:t>
            </a:r>
          </a:p>
          <a:p>
            <a:pPr lvl="1"/>
            <a:r>
              <a:rPr lang="en-US" sz="2200" dirty="0" smtClean="0"/>
              <a:t>They will still get an English score</a:t>
            </a:r>
          </a:p>
          <a:p>
            <a:pPr lvl="1"/>
            <a:r>
              <a:rPr lang="en-US" sz="2200" dirty="0" smtClean="0"/>
              <a:t>They will NOT get an English Language Arts score or a Writing score</a:t>
            </a:r>
          </a:p>
          <a:p>
            <a:pPr lvl="1"/>
            <a:r>
              <a:rPr lang="en-US" sz="2200" u="sng" dirty="0" smtClean="0"/>
              <a:t>Tricky Part</a:t>
            </a:r>
            <a:r>
              <a:rPr lang="en-US" sz="2200" dirty="0" smtClean="0"/>
              <a:t>: There is a required break before the writing test is given.  Students need to secure and turn in their testing materials.  If they don’t, we may have to file an irregularity report, which will could potentially result in ACT not scoring the entire test</a:t>
            </a:r>
            <a:endParaRPr lang="en-US" sz="2200" dirty="0"/>
          </a:p>
        </p:txBody>
      </p:sp>
    </p:spTree>
    <p:extLst>
      <p:ext uri="{BB962C8B-B14F-4D97-AF65-F5344CB8AC3E}">
        <p14:creationId xmlns:p14="http://schemas.microsoft.com/office/powerpoint/2010/main" val="2279301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smtClean="0"/>
              <a:t>Questions?</a:t>
            </a:r>
            <a:endParaRPr lang="en-US" sz="60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2614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11175"/>
            <a:ext cx="12201511" cy="5728758"/>
          </a:xfrm>
          <a:prstGeom prst="rect">
            <a:avLst/>
          </a:prstGeom>
        </p:spPr>
      </p:pic>
    </p:spTree>
    <p:extLst>
      <p:ext uri="{BB962C8B-B14F-4D97-AF65-F5344CB8AC3E}">
        <p14:creationId xmlns:p14="http://schemas.microsoft.com/office/powerpoint/2010/main" val="2934632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145" y="312697"/>
            <a:ext cx="10863546" cy="6204803"/>
          </a:xfrm>
        </p:spPr>
      </p:pic>
    </p:spTree>
    <p:extLst>
      <p:ext uri="{BB962C8B-B14F-4D97-AF65-F5344CB8AC3E}">
        <p14:creationId xmlns:p14="http://schemas.microsoft.com/office/powerpoint/2010/main" val="3834918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72833"/>
          </a:xfrm>
        </p:spPr>
        <p:txBody>
          <a:bodyPr>
            <a:normAutofit/>
          </a:bodyPr>
          <a:lstStyle/>
          <a:p>
            <a:r>
              <a:rPr lang="en-US" sz="4000" dirty="0" smtClean="0"/>
              <a:t>SAGE 9-10:</a:t>
            </a:r>
            <a:endParaRPr lang="en-US" sz="4000" dirty="0"/>
          </a:p>
        </p:txBody>
      </p:sp>
      <p:sp>
        <p:nvSpPr>
          <p:cNvPr id="3" name="Content Placeholder 2"/>
          <p:cNvSpPr>
            <a:spLocks noGrp="1"/>
          </p:cNvSpPr>
          <p:nvPr>
            <p:ph idx="1"/>
          </p:nvPr>
        </p:nvSpPr>
        <p:spPr>
          <a:xfrm>
            <a:off x="1141413" y="1544531"/>
            <a:ext cx="9905998" cy="4246669"/>
          </a:xfrm>
        </p:spPr>
        <p:txBody>
          <a:bodyPr>
            <a:normAutofit/>
          </a:bodyPr>
          <a:lstStyle/>
          <a:p>
            <a:r>
              <a:rPr lang="en-US" sz="2800" dirty="0" smtClean="0"/>
              <a:t>SAGE Reading, Math, and Science will be administered this year – No ASPIRE</a:t>
            </a:r>
          </a:p>
          <a:p>
            <a:r>
              <a:rPr lang="en-US" sz="2800" dirty="0" smtClean="0"/>
              <a:t>No SAGE writing for grades 9-10</a:t>
            </a:r>
          </a:p>
          <a:p>
            <a:r>
              <a:rPr lang="en-US" sz="2800" dirty="0" smtClean="0"/>
              <a:t>Because there was no writing test when USBE originally announced ASPIRE for grades 9-10</a:t>
            </a:r>
          </a:p>
          <a:p>
            <a:r>
              <a:rPr lang="en-US" sz="2800" dirty="0" smtClean="0"/>
              <a:t>Cost $107,000 for AIR to make the coding change</a:t>
            </a:r>
          </a:p>
          <a:p>
            <a:r>
              <a:rPr lang="en-US" sz="2800" dirty="0" smtClean="0"/>
              <a:t>USBE assures that SAGE ELA Reading-only scores will still correlate with previous years’ SAGE ELA scores</a:t>
            </a:r>
            <a:endParaRPr lang="en-US" sz="2800" dirty="0"/>
          </a:p>
        </p:txBody>
      </p:sp>
    </p:spTree>
    <p:extLst>
      <p:ext uri="{BB962C8B-B14F-4D97-AF65-F5344CB8AC3E}">
        <p14:creationId xmlns:p14="http://schemas.microsoft.com/office/powerpoint/2010/main" val="3812861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58" y="609600"/>
            <a:ext cx="10958585" cy="1091279"/>
          </a:xfrm>
        </p:spPr>
        <p:txBody>
          <a:bodyPr>
            <a:normAutofit/>
          </a:bodyPr>
          <a:lstStyle/>
          <a:p>
            <a:pPr algn="ctr"/>
            <a:r>
              <a:rPr lang="en-US" dirty="0" smtClean="0"/>
              <a:t>R277-404-6 </a:t>
            </a:r>
            <a:r>
              <a:rPr lang="en-US" sz="4000" dirty="0" smtClean="0"/>
              <a:t>Revision</a:t>
            </a:r>
            <a:r>
              <a:rPr lang="en-US" dirty="0" smtClean="0"/>
              <a:t>: Effective January 3, 2018</a:t>
            </a:r>
            <a:endParaRPr lang="en-US" dirty="0"/>
          </a:p>
        </p:txBody>
      </p:sp>
      <p:sp>
        <p:nvSpPr>
          <p:cNvPr id="3" name="Content Placeholder 2"/>
          <p:cNvSpPr>
            <a:spLocks noGrp="1"/>
          </p:cNvSpPr>
          <p:nvPr>
            <p:ph idx="1"/>
          </p:nvPr>
        </p:nvSpPr>
        <p:spPr>
          <a:xfrm>
            <a:off x="1141413" y="1572959"/>
            <a:ext cx="7770434" cy="4898908"/>
          </a:xfrm>
        </p:spPr>
        <p:txBody>
          <a:bodyPr>
            <a:normAutofit/>
          </a:bodyPr>
          <a:lstStyle/>
          <a:p>
            <a:r>
              <a:rPr lang="en-US" sz="3600" dirty="0" smtClean="0"/>
              <a:t>“In accordance with Subsection 53A-15-1403(1), an LEA shall reasonably accommodate a parent’s or guardian’s request to allow a student’s demonstration of proficiency on a state required assessment to fulfill a requirement in a course.”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981" y="2478276"/>
            <a:ext cx="2732343" cy="2732343"/>
          </a:xfrm>
          <a:prstGeom prst="rect">
            <a:avLst/>
          </a:prstGeom>
        </p:spPr>
      </p:pic>
    </p:spTree>
    <p:extLst>
      <p:ext uri="{BB962C8B-B14F-4D97-AF65-F5344CB8AC3E}">
        <p14:creationId xmlns:p14="http://schemas.microsoft.com/office/powerpoint/2010/main" val="351167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88058"/>
          </a:xfrm>
        </p:spPr>
        <p:txBody>
          <a:bodyPr>
            <a:normAutofit/>
          </a:bodyPr>
          <a:lstStyle/>
          <a:p>
            <a:r>
              <a:rPr lang="en-US" sz="4000" dirty="0" smtClean="0"/>
              <a:t>Implications:</a:t>
            </a:r>
            <a:endParaRPr lang="en-US" sz="4000" dirty="0"/>
          </a:p>
        </p:txBody>
      </p:sp>
      <p:sp>
        <p:nvSpPr>
          <p:cNvPr id="3" name="Content Placeholder 2"/>
          <p:cNvSpPr>
            <a:spLocks noGrp="1"/>
          </p:cNvSpPr>
          <p:nvPr>
            <p:ph idx="1"/>
          </p:nvPr>
        </p:nvSpPr>
        <p:spPr>
          <a:xfrm>
            <a:off x="558660" y="1445035"/>
            <a:ext cx="9905998" cy="4932075"/>
          </a:xfrm>
        </p:spPr>
        <p:txBody>
          <a:bodyPr>
            <a:normAutofit fontScale="92500" lnSpcReduction="20000"/>
          </a:bodyPr>
          <a:lstStyle/>
          <a:p>
            <a:r>
              <a:rPr lang="en-US" sz="2800" dirty="0" smtClean="0"/>
              <a:t>If a course requirement was to pass a final exam or final project designed by the teacher, a </a:t>
            </a:r>
            <a:r>
              <a:rPr lang="en-US" sz="2800" u="sng" dirty="0" smtClean="0"/>
              <a:t>proficiency rating of 3 or 4 </a:t>
            </a:r>
            <a:r>
              <a:rPr lang="en-US" sz="2800" dirty="0" smtClean="0"/>
              <a:t>on the SAGE for that course could satisfy that requirement</a:t>
            </a:r>
          </a:p>
          <a:p>
            <a:r>
              <a:rPr lang="en-US" sz="2800" dirty="0"/>
              <a:t>The student would have to earn a proficiency rating of 3 or 4; otherwise, they would need to fulfill the original course requirement</a:t>
            </a:r>
          </a:p>
          <a:p>
            <a:r>
              <a:rPr lang="en-US" sz="2800" dirty="0" smtClean="0"/>
              <a:t>It would require </a:t>
            </a:r>
            <a:r>
              <a:rPr lang="en-US" sz="2800" u="sng" dirty="0" smtClean="0"/>
              <a:t>signed permission</a:t>
            </a:r>
            <a:r>
              <a:rPr lang="en-US" sz="2800" dirty="0" smtClean="0"/>
              <a:t> from the parent/guardian</a:t>
            </a:r>
          </a:p>
          <a:p>
            <a:pPr lvl="1"/>
            <a:r>
              <a:rPr lang="en-US" sz="2600" dirty="0" smtClean="0"/>
              <a:t>Kept in the CUM Folder – same procedure as a parent exclusion form</a:t>
            </a:r>
          </a:p>
          <a:p>
            <a:r>
              <a:rPr lang="en-US" sz="2800" dirty="0" smtClean="0"/>
              <a:t>The teacher would have to track permission forms                                     and check SAGE ratings on ORS (which are                                 immediately available after the student has                                                   completed the test)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99" y="4604672"/>
            <a:ext cx="3325038" cy="1963041"/>
          </a:xfrm>
          <a:prstGeom prst="rect">
            <a:avLst/>
          </a:prstGeom>
        </p:spPr>
      </p:pic>
    </p:spTree>
    <p:extLst>
      <p:ext uri="{BB962C8B-B14F-4D97-AF65-F5344CB8AC3E}">
        <p14:creationId xmlns:p14="http://schemas.microsoft.com/office/powerpoint/2010/main" val="144207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88058"/>
          </a:xfrm>
        </p:spPr>
        <p:txBody>
          <a:bodyPr>
            <a:normAutofit/>
          </a:bodyPr>
          <a:lstStyle/>
          <a:p>
            <a:r>
              <a:rPr lang="en-US" sz="4000" dirty="0" smtClean="0"/>
              <a:t>Implications:</a:t>
            </a:r>
            <a:endParaRPr lang="en-US" sz="4000" dirty="0"/>
          </a:p>
        </p:txBody>
      </p:sp>
      <p:sp>
        <p:nvSpPr>
          <p:cNvPr id="3" name="Content Placeholder 2"/>
          <p:cNvSpPr>
            <a:spLocks noGrp="1"/>
          </p:cNvSpPr>
          <p:nvPr>
            <p:ph idx="1"/>
          </p:nvPr>
        </p:nvSpPr>
        <p:spPr>
          <a:xfrm>
            <a:off x="558660" y="1445035"/>
            <a:ext cx="9905998" cy="4932075"/>
          </a:xfrm>
        </p:spPr>
        <p:txBody>
          <a:bodyPr>
            <a:normAutofit/>
          </a:bodyPr>
          <a:lstStyle/>
          <a:p>
            <a:r>
              <a:rPr lang="en-US" sz="2800" dirty="0" smtClean="0"/>
              <a:t>An addendum to the teacher’s disclosure statement would need to be sent home</a:t>
            </a:r>
          </a:p>
          <a:p>
            <a:r>
              <a:rPr lang="en-US" sz="2800" dirty="0" smtClean="0"/>
              <a:t>A new parent exclusion form is available on the assessment website that will include a parent opt-in option</a:t>
            </a:r>
          </a:p>
          <a:p>
            <a:r>
              <a:rPr lang="en-US" sz="2800" u="sng" dirty="0" smtClean="0"/>
              <a:t>CAUTION:</a:t>
            </a:r>
            <a:r>
              <a:rPr lang="en-US" sz="2800" dirty="0" smtClean="0"/>
              <a:t> This also means that parents can choose the course requirement that their child’s SAGE proficiency rating of 3 or 4 would replace – “reasonably accommodate”</a:t>
            </a:r>
          </a:p>
        </p:txBody>
      </p:sp>
    </p:spTree>
    <p:extLst>
      <p:ext uri="{BB962C8B-B14F-4D97-AF65-F5344CB8AC3E}">
        <p14:creationId xmlns:p14="http://schemas.microsoft.com/office/powerpoint/2010/main" val="112303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571" y="274398"/>
            <a:ext cx="4816492" cy="620482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363" y="274398"/>
            <a:ext cx="6637947" cy="5486796"/>
          </a:xfrm>
          <a:prstGeom prst="rect">
            <a:avLst/>
          </a:prstGeom>
        </p:spPr>
      </p:pic>
    </p:spTree>
    <p:extLst>
      <p:ext uri="{BB962C8B-B14F-4D97-AF65-F5344CB8AC3E}">
        <p14:creationId xmlns:p14="http://schemas.microsoft.com/office/powerpoint/2010/main" val="3956752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Knowing is half the battle…</a:t>
            </a:r>
            <a:endParaRPr lang="en-US" sz="4800" dirty="0"/>
          </a:p>
        </p:txBody>
      </p:sp>
      <p:sp>
        <p:nvSpPr>
          <p:cNvPr id="3" name="Content Placeholder 2"/>
          <p:cNvSpPr>
            <a:spLocks noGrp="1"/>
          </p:cNvSpPr>
          <p:nvPr>
            <p:ph idx="1"/>
          </p:nvPr>
        </p:nvSpPr>
        <p:spPr/>
        <p:txBody>
          <a:bodyPr>
            <a:normAutofit/>
          </a:bodyPr>
          <a:lstStyle/>
          <a:p>
            <a:r>
              <a:rPr lang="en-US" sz="4000" dirty="0" smtClean="0"/>
              <a:t>What are your teachers going to say about this and how will you respond?</a:t>
            </a:r>
          </a:p>
          <a:p>
            <a:endParaRPr lang="en-US" sz="4000" dirty="0" smtClean="0"/>
          </a:p>
          <a:p>
            <a:r>
              <a:rPr lang="en-US" sz="4000" dirty="0" smtClean="0"/>
              <a:t>What will your parents do or say?</a:t>
            </a:r>
            <a:endParaRPr lang="en-US" sz="4000" dirty="0"/>
          </a:p>
        </p:txBody>
      </p:sp>
    </p:spTree>
    <p:extLst>
      <p:ext uri="{BB962C8B-B14F-4D97-AF65-F5344CB8AC3E}">
        <p14:creationId xmlns:p14="http://schemas.microsoft.com/office/powerpoint/2010/main" val="2505603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Crop</Template>
  <TotalTime>471</TotalTime>
  <Words>538</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High School Testing updates and reminders</vt:lpstr>
      <vt:lpstr>PowerPoint Presentation</vt:lpstr>
      <vt:lpstr>PowerPoint Presentation</vt:lpstr>
      <vt:lpstr>SAGE 9-10:</vt:lpstr>
      <vt:lpstr>R277-404-6 Revision: Effective January 3, 2018</vt:lpstr>
      <vt:lpstr>Implications:</vt:lpstr>
      <vt:lpstr>Implications:</vt:lpstr>
      <vt:lpstr>PowerPoint Presentation</vt:lpstr>
      <vt:lpstr>Knowing is half the battle…</vt:lpstr>
      <vt:lpstr>ACT: Student survey</vt:lpstr>
      <vt:lpstr>ACT Writing:</vt:lpstr>
      <vt:lpstr>Questions?</vt:lpstr>
    </vt:vector>
  </TitlesOfParts>
  <Company>JSD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Testing updates and reminders</dc:title>
  <dc:creator>Ben Jameson</dc:creator>
  <cp:lastModifiedBy>Ben Jameson</cp:lastModifiedBy>
  <cp:revision>27</cp:revision>
  <dcterms:created xsi:type="dcterms:W3CDTF">2018-01-29T21:25:31Z</dcterms:created>
  <dcterms:modified xsi:type="dcterms:W3CDTF">2018-02-06T19:39:00Z</dcterms:modified>
</cp:coreProperties>
</file>